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Звукобуквенный разбор слова: как слово звучит и как оно пишется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 слово и видеть его написание.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перед разбором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делать звукобуквенный разбор, уже нужно знать гласные, согласные, слоги и ударение. Тогда легко заметить, почему буквы и звуки иногда ведут себя не одинаково.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начать звукобуквенный разбор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Произнеси слово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нужно сказать целиком и внимательно его послушать. Так проще заметить, как оно звучит в речи.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Найди ударение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определяют ударный слог. Ударный гласный слышится особенно ясно и помогает не запутаться в разборе.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Раздели на слоги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слово делят на слоги. Каждый слог обязательно содержит одну гласную, поэтому гласные помогают увидеть строение слова.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Сопоставь буквы и звуки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каждую букву проверяют по порядку: что она обозначает, есть ли мягкость, и не скрывается ли тут два звука.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 звук: это не одно и то же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знак, который мы видим и пишем. Звук — это то, что слышим, когда слово произносят вслух. Тут и начинается самое интересное.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буква передаёт два звука, а иногда совсем не обозначает звук. Поэтому в разборе нельзя доверять только глазам: уши тоже должны работать!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выполняют звукобуквенный разбор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ничего не пропустить и аккуратно сравнить буквы со звуками.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778" y="3506840"/>
            <a:ext cx="282938" cy="452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в слове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гласный слышится чётко и ясно. Он как будто звучит громче остальных и помогает сразу найти самое важное место в слове.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гласные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Безударный гласный звучит слабее и иногда немного «прячется». Поэтому его нужно слушать особенно внимательно, чтобы не ошибиться в разборе.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слоге есть одна гласная. Именно поэтому гласные помогают делить слово на слоги и показывают, где стоит ударение.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 слоги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Согласные: твёрдые, мягкие, звонкие и глухие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 бывают твёрдыми и мягкими. Мягкость часто подсказывают буквы е, ё, и, ю, я, а ещё мягкий знак ь. Он сам не звучит, но очень любит помогать.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бывают звонкими и глухими. Звонкие произносятся с голосом, глухие — без него. Особенно важно различать парные согласные, чтобы не перепутать похожие слова.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буква даёт два звука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 могут обозначать два звука в начале слова. Тогда слышится [й’] и ещё один гласный, будто буква решила работать за двоих.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ь показывает мягкость предыдущего согласного, а твёрдый знак ъ разделяет звуки. Оба знака в слове есть, а в звучании — не слышны.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 же история бывает после гласной, а также после ь и ъ. Эти знаки помогают буквам звучать иначе, хотя сами звука не дают.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бывают трудности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Сложными бывают мягкие согласные перед е, ё, и, ю, я. Эти буквы часто меняют звучание соседнего согласного, а это уже настоящий квест.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Труднее всего услышать безударные гласные. Они звучат тише, поэтому ученик может случайно назвать их неверно, если не произнесёт слово очень внимательно.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ловушка — согласные на конце слова. Там звук может звучать не так отчётливо, и легко перепутать его с другим, похожим.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забывать про ь и ъ. Они не обозначают звуки, но сильно влияют на слово. Если пропустить их, разбор получится неполным.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разбора слова «мяч»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мяч один слог, и ударение падает на него. Буква м обозначает мягкий согласный [м’], а буква ч — мягкий согласный [ч’].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я после мягкого согласного обозначает звук [а] и показывает мягкость предыдущего звука. Поэтому в слове три буквы и три звука — всё честно!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 в начале слова передаёт сразу два звука.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«ёлка»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важно заметить сразу: одна буква здесь не равна одному звуку.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разбора слова «семья»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хорошо показывает, что особые буквы меняют звучание слова. Если разбирать слово по порядку, легко заметить, где буква молчит, а где звучит сразу дважды.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«семья» мягкий знак не обозначает звук, но подсказывает, что предыдущий согласный произносится мягко. Это помогает услышать слово точнее.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я после ь даёт два звука: [й’] и [а]. Поэтому в разборе нужно смотреть не только на буквы, но и на их соседей.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количество букв и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рассуждения при звукобуквенном разборе показывает, где буква совпадает со звуком, а где нет.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пишут само слово, затем делят его на слоги и ставят ударение. Это помогает сразу увидеть, как слово произносится и где находится главная сила голоса.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делают вывод: сколько букв в слове, сколько звуков и есть ли особые случаи. Такой итог показывает, не спряталась ли в слове хитрая буква-помощница или буква-молчунья.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последовательно записывают буквы и звуки, отмечая мягкость согласных. Особенно внимательно проверяют буквы, которые могут не совпадать со звуками.
</a:t>
            </a:r>
            <a:endParaRPr lang="en-US" sz="1337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результат разбора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мягкость согласных так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помогает различать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согласный меняет звучание слова, поэтому похожие слова начинают звучать по-разному. Сравни: мал — мял, нос — нёс. Разница небольшая, а смысл уже другой.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мягкость отмечают в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звукобуквенном разборе мягкость показывают значком [’] рядом со звуком. Для третьеклассника это полезная подсказка: нужно слушать внимательно, чтобы не перепутать твёрдый и мягкий согласный.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разбора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пропустить буквы, которые звучат не так, как пишутся.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считать, что каждая буква всегда даёт один звук. Но в русском языке так бывает не во всех словах, и именно здесь начинаются сюрпризы.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возникают и тогда, когда слово разбирают по памяти, не произнося его полностью. Тогда можно пропустить буквы е, ё, ю, я, которые иногда дают сразу два звука.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ученики иногда забывают, что мягкий знак звука не обозначает. Из-за этого в слове появляются лишние звуки, хотя на самом деле буква просто помогает читать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3909" y="1392459"/>
            <a:ext cx="1658100" cy="15674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9345" y="1392459"/>
            <a:ext cx="1658100" cy="15674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9345" y="3206268"/>
            <a:ext cx="1658100" cy="15674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33909" y="3206268"/>
            <a:ext cx="1658100" cy="156742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618157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и ёлка: буква с сюрпризом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словах буква ё особенно заметна, потому что в начале слова она передаёт два звука. Детям интересно услышать, как одна буква умеет работать за двоих. Для тренировки это очень удачный и весёлый пример.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143593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— маленькое слово, большое внимание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удобно разбирать вслух: оно короткое и звучит чётко. В нём легко услышать мягкость первого согласного и увидеть, как буква я помогает её показать. Такой пример похож на короткую языковую загадку.
</a:t>
            </a:r>
            <a:endParaRPr lang="en-US" sz="1375" dirty="0"/>
          </a:p>
        </p:txBody>
      </p:sp>
      <p:sp>
        <p:nvSpPr>
          <p:cNvPr id="13" name="Text 3"/>
          <p:cNvSpPr txBox="1"/>
          <p:nvPr/>
        </p:nvSpPr>
        <p:spPr>
          <a:xfrm>
            <a:off x="2143593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Семья: слово с мягким знаком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потренироваться замечать, что ь не звучит, но меняет произношение соседней буквы. Слово помогает понять, что в разборе важно не только читать, но и внимательно слушать. Оно словно шепчет: «Проверь меня ещё раз!»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618157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Юла и клюв: слова-ловушки для уха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словах есть буквы, которые могут давать больше одного звука или показывать мягкость согласного. Поэтому они отлично подходят для игры «услышь и сравни». Такие слова учат быть внимательным, как настоящий звуковой сыщик.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слова для тренировки
</a:t>
            </a:r>
            <a:endParaRPr lang="en-US" sz="1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умение делать разбор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полезное умение на уроках русского языка, чтения и письма. Чем чаще ученик тренируется, тем увереннее он справляется со словами, которые сначала кажутся хитрыми.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Звукобуквенный разбор учит внимательно читать слово и не пропускать его трудные места. Ребёнок начинает замечать, где буква звучит не так, как ожидается, и почему это происходит.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слышать ударение, различать мягкие и твёрдые согласные и точнее произносить слова. Благодаря этому легче читать вслух, писать без лишних ошибок и проверять себя.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слово нужно и видеть, и слышать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Звукобуквенный разбор помогает понять, что буквы и звуки не всегда совпадают. Если идти по порядку, слово становится понятным, а его «секреты» — совсем не страшными.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2026-05-21T21:45:45Z</dcterms:created>
  <dcterms:modified xsi:type="dcterms:W3CDTF">2026-05-21T21:45:45Z</dcterms:modified>
</cp:coreProperties>
</file>