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природные зоны Земли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почему на Земле так много разных мест и как там живут люди.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не одинакова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экваторе солнце греет сильнее, а у полюсов — слабее. Море, горы и ветер тоже меняют природу. Поэтому на планете есть леса, степи, пустыни, тундра и ледяные области.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климат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на долгий срок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показывает, какая погода чаще всего бывает в местности в разные времена года. Он помогает понять, чего ждать от лета, зимы, дождей и снега.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он состоит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климат входят температура воздуха, количество осадков, ветер и продолжительность зимы и лета. Эти признаки вместе показывают, какой бывает местность большую часть года.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бывает разным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тёплый, холодный, сухой и влажный климат. В одних местах часто идут дожди, а в других почти не бывает воды. Это очень важно для природы.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медленно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не меняется каждый день, как погода. Он остаётся похожим много лет подряд, поэтому растения, животные и люди успевают к нему привыкнуть.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климат подсказывает, какие растения смогут расти в местности, а какие животные найдут там пищу и укрытие. Без этого природа была бы совсем другой.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помогает разным местам на Земле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92425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экватора теплее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здесь падают почти прямо, поэтому поверхность Земли нагревается сильнее. В таких местах чаще всего бывают жаркие и влажные природные условия.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859546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полюсов холоднее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полюсам лучи падают косо и дают меньше тепла. Из-за этого там долго держится холод, а снег и лёд не спешат таять.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826674"/>
            <a:ext cx="3720300" cy="8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планете есть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разного нагрева Земли выделяют жаркий, умеренный и холодный пояса. Каждый из них создаёт свои условия для растений, животных и людей.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037" y="2241581"/>
            <a:ext cx="172125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42581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54731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42581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19812" y="2264451"/>
            <a:ext cx="218700" cy="1749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погода и климат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место к экватору, тем больше тепла оно получает. Поэтому южные и северные районы планеты могут сильно отличаться по климату.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воздух обычно холоднее, чем на равнине. Даже если гора стоит рядом с тёплой долиной, наверху может лежать снег.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океан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водой лето часто прохладнее, а зима мягче. Море как будто помогает воздуху не слишком торопиться с жарой и морозом.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тёплый или холодный воздух и меняет погоду. Он может приносить облака, дождь или, наоборот, сухой воздух.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преграды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задерживают воздух и осадки, поэтому по разные стороны хребта природа бывает очень разной. Иногда это похоже на невидимую стену для облаков.
</a:t>
            </a:r>
            <a:endParaRPr lang="en-US" sz="9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создаёт природную зону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тепло и влага влияют на растения, животных и внешний вид местности.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экватора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находятся недалеко от экватора. Здесь круглый год жарко, а воздуха так много влаги, что даже листья будто умываются каждое утро.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крыша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растут очень близко друг к другу, и их кроны образуют плотный зелёный навес. Под ним царит тень, тишина и немного лесной тайны.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и влажная погода помогает растениям быстро расти. Поэтому в таких лесах много лиан, папоротников и других зелёных чудес.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лесах живут обезьяны, попугаи, ягуары, лягушки и множество насекомых. Им удобно прятаться в густой растительности и находить пищу весь год.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 редколесья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трава и редкие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Саванна выглядит как огромная солнечная равнина, где трава тянется почти выше колен, а деревья стоят далеко друг от друга. Между ними много света и простора, будто природа любит широту и воздух. Здесь особенно заметны акации с кронами-зонтиками.
</a:t>
            </a:r>
            <a:endParaRPr lang="en-US" sz="1317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больших стад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открытым пространствам ходят жирафы, зебры и слоны, а рядом могут отдыхать львы. Животным удобно видеть всё вокруг, потому что укрытий немного. Такое место кажется настоящей степной сценой с африканским характером.
</a:t>
            </a:r>
            <a:endParaRPr lang="en-US" sz="133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мало дождей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осадков выпадает совсем немного, поэтому вода здесь — настоящая драгоценность. Земля часто остаётся сухой, а растениям приходится экономить каждую каплю.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день и прохладная ночь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сильно нагревает песок и камни, а ночью воздух быстро остывает. Из-за этого в пустыне температура может меняться очень резко.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Растения-экономы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пустынные растения умеют запасать воду в стеблях или листьях. У них есть хитрые способы пережить долгую засуху, почти как у маленьких чемпионов выживания.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ночью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прячутся в норы и выходят только вечером или ночью, когда не так жарко. Так они берегут силы и не перегреваются под солнцем.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прерии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прерии — это большие пространства почти без лесов. Везде видны травы, ветер и широкий горизонт, будто небо решило занять здесь больше места.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лето, мало дождей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здесь тёплое или жаркое, а дождей выпадает меньше, чем в лесу. Поэтому деревьев немного, а трава успевает разрастись по всей равнине.
</a:t>
            </a:r>
            <a:endParaRPr lang="en-US" sz="1245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степей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местах живут суслики, сайгаки, лисы и разные птицы. Одни быстро бегают по земле, другие высоко летают и наблюдают за простором.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в степях часто очень плодородные, поэтому люди выращивают там хлебные растения. Такие места особенно важны для сельского хозяйства.
</a:t>
            </a:r>
            <a:endParaRPr lang="en-US" sz="12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леса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живут четыре сезона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умеренном лесу распускаются почки, летом кроны густеют, осенью листья окрашиваются в жёлтый и красный цвет. Зимой деревья стоят тихо под снегом, а тропинки становятся похожи на белые дорожки сказки.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Дубрава и берёзовая роща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лесах рядом могут расти дубы, берёзы и ели. Под деревьями прячутся белка и ёж, а по опушке осторожно проходит олень. Лес кажется разным в каждом уголке, но всегда живым и уютным.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 в деле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лесу становится прохладно, животные ищут укрытие и запасают силы. Белка прячет орехи, ёж сворачивается в клубок, а птицы прячутся среди веток. Так лес помогает своим обитателям пережить смену сезонов.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59280" y="1769015"/>
            <a:ext cx="15696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лесная полоса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тянется на очень большие расстояния и выглядит почти бесконечной. Здесь много хвойных деревьев, а между ними встречаются болота, мох и ягодные кустарники.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13600" y="1771905"/>
            <a:ext cx="15711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которые не боятся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деревья тайги — ель, сосна, лиственница и кедр. Их иголки помогают пережить длинную зиму и не терять слишком много влаги.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959838" y="1771905"/>
            <a:ext cx="15729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 и короткое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зима холодная, снежная и очень длинная. Лето приходит ненадолго, поэтому растениям нужно успеть вырасти и дать семена за короткое тёплое время.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12226" y="1771905"/>
            <a:ext cx="15729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живут медведи, рыси, волки, соболи и северные олени. Они умеют находить пищу, укрываться от холода и двигаться по глубокому снегу.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весна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 очень медленно, земля прогревается с трудом. Появляются первые мхи и лишайники, а низкие кустарники только начинают оживать.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тундре ненадолго становится прохладно и светло почти весь день. Прилетают птицы, а северные олени и лемминги находят корм на открытых участках.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приходит быстро и держится очень долго. Морозы сильные, деревьев почти нет, а растения прячутся низко к земле, чтобы пережить суровые условия.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пустыни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льда и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пустыни выглядят как огромные снежные просторы, где ледяные поля уходят к горизонту. Здесь очень холодно почти круглый год, а ветер свободно гуляет между льдинами. Растениям трудно выжить, поэтому их почти нет.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суровом холоде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полярных пустынь умеют защищаться от мороза. У них густой мех, толстый слой жира и привычка экономить силы. Пингвины и белые медведи по-разному живут в полярных областях, но обоим помогает выносливость.
</a:t>
            </a:r>
            <a:endParaRPr lang="en-US" sz="13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 горах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подножия гор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самого подножия часто теплее, чем выше в горах, поэтому здесь могут расти леса и густые кустарники. Животным легче находить пищу и укрытие.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леса становятся реже, а затем появляются горные луга. Летом здесь цветут травы и низкие растения, которые выдерживают прохладный воздух и сильный ветер.
</a:t>
            </a:r>
            <a:endParaRPr lang="en-US" sz="1150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становится холодно и каменисто. Растений почти нет, зато видны скалы, снег и лёд. Живым существам здесь особенно трудно жить.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как несколько зон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высокая гора словно показывает сразу несколько природных зон. Поднимаясь вверх, можно увидеть, как природа меняется шаг за шагом, совсем как по лестнице.
</a:t>
            </a:r>
            <a:endParaRPr lang="en-US" sz="11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2426" y="2199483"/>
            <a:ext cx="254651" cy="226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9937" y="3057322"/>
            <a:ext cx="219629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4249" y="3927480"/>
            <a:ext cx="251004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и животные приспосабливаются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 бережёт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кактуса листья превратились в колючки, чтобы почти не терять влагу. Толстый стебель помогает запасать воду на долгое время в жаркой пустыне.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живёт в сухом климате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может долго обходиться без воды и запасает питательные вещества в горбах. Это помогает ему переживать жару и длинные переходы по пустыне.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не мёрзнет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песца густая шерсть и тёплый мех, которые защищают его от сильного холода. Светлая окраска помогает животному быть незаметным на снегу.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выбирают удобный способ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есть свои полезные признаки: одни прячутся в норы, другие быстро бегают, а третьи умеют жить в воде или снегу. Природа словно выдает им маленькие подсказки.
</a:t>
            </a:r>
            <a:endParaRPr lang="en-US" sz="8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живёт в разных зонах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местах строят тёплые дома с хорошим отоплением, а одежду выбирают плотную и удобную. В жарких районах, наоборот, ценят лёгкие ткани и тень.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выращивают те растения, которым подходит местный климат. Там, где тепло и влажно, растения растут быстрее, а в сухих местах нужен особенно внимательный уход.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лёд, жара и сильный ветер могут мешать поездкам. Поэтому в разных природных зонах люди выбирают удобный транспорт и по-разному строят дороги.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 быт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даже на повседневные дела: когда выходить на улицу, как хранить продукты и сколько воды брать с собой. Природа умеет подсказывать разумный режим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природу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губить леса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дом многим животным и очищают воздух. Если их вырубать без меры, зверям и птицам становится труднее найти пищу, укрытие и безопасные места для жизни.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воздух и воду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и грязная вода вредят растениям, животным и людям. Чем чище вокруг, тем легче природе оставаться здоровой и сильной.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огнём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быстро уничтожают деревья, травы и жилища животных. Поэтому в природе важно не разводить огонь без взрослых и не оставлять мусор.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природе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посадка деревьев и экономия воды — важные шаги для всех. Даже маленькие добрые дела помогают природе дышать свободнее и жить дольше.
</a:t>
            </a:r>
            <a:endParaRPr lang="en-US" sz="12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природные зоны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078300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экватора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вспоминаем самые тёплые и влажные места. Здесь находятся влажные леса, где растения растут особенно густо и быстро.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29858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к более сухим районам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идут саванны и пустыни. В одних местах жарко, но есть сезоны дождей, а в других почти не бывает осадков.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1424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умеренным и холодным зонам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встречаются степи, леса умеренного пояса, тайга и тундра. Чем дальше от экватора, тем обычно холоднее становится климат.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32997" y="2677786"/>
            <a:ext cx="1790400" cy="1135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полюсов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Последними идут полярные пустыни — самые холодные области Земли. В горах же зоны меняются снизу вверх, как на высокой природной лестнице.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— важный помощник природы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словно подсказывает, где будут расти леса, где раскинутся пустыни, а где лежат снег и лёд. У каждой зоны свои жители, и вместе они делают Землю удивительно разной.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2026-05-26T06:46:13Z</dcterms:created>
  <dcterms:modified xsi:type="dcterms:W3CDTF">2026-05-26T06:46:13Z</dcterms:modified>
</cp:coreProperties>
</file>