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Священной Римской империи: как они менялись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меняла свои рубежи почти 850 лет — и карта Европы постоянно обновлялась.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было не единое государство, а союз многих земель, городов и княжеств. Империя возникла в 962 году и существовала до 1806 года, охватывая важные области Центральной Европы и части Италии.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Священная Римская империя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империи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Саксония, Франкония, Швабия и Бавария составляли основу империи. Здесь власть императора ощущалась сильнее всего, а местные правители чаще опирались на общие имперские традиции.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земли проходили важные дороги и торговые пути. Именно они соединяли правителя, крупные города и разные части империи, помогая удерживать пространство вместе.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 ядру прочно примкнули австрийские земли. Часть Рейнской области тоже стала важной частью имперского пространства, усиливая его политический и экономический центр.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без 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империи не было одной постоянной столицы, поэтому её сердцевина определялась не только городом, но и сетью владений, где император мог рассчитывать на поддержку князей.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 — важная река и граница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для 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 соединял внутренние земли империи с другими регионами Европы. По реке перевозили товары, а значит, вокруг неё быстро росли богатство и влияние городов.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Кёльн, Майнц, Страсбург и Базель стояли на ключевых участках речного пути. Их положение делало их важными центрами торговли, власти и общения между разными землями.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Спорный запад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империя соседствовала с Францией, Бургундией и Нидерландами. Из-за этого границы здесь часто становились предметом споров между правителями и местными властями.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Рейнская область была одной из самых развитых частей империи. Но именно богатство делало её особенно уязвимой: за такие земли боролись чаще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по-разному разные земли были связаны с империей.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имперского ядра, тем слабее был контроль и тем чаще менялся политический статус территорий.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историческому развитию Священной Римской империи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области и их положение в 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увидеть не точные границы, а общий ход изменений: от расширения к постепенному сужению и распаду.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сложность и протяжённость империи приходятся на Средневековье, а в Новое время она заметно теряет пространство и единство.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Священной Римской империи; X век — 1806 год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территориальный охват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одной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империи не было постоянного центра, который управлял бы всеми землями одинаково. Поэтому её пространство держалось не на одной точке, а на множестве связей между владениями.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местные правители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Князья, герцоги и епископы часто распоряжались своими землями почти самостоятельно. Императору приходилось считаться с их интересами и искать поддержку, а не просто отдавать приказы.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важнее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империи нередко зависела не от линии на карте, а от того, кто кому подчинялся. Верность правителю могла быть важнее географии и расстояния.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одни земли входили в состав империи очень тесно, другие — формально, а третьи сохраняли особый статус. На карте это выглядело как мозаика, а не как единое поле.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были размытыми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изменения территории в Священной Римской империи.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граница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не хотели подчиняться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Милан, Верона и Флоренция были сильными городами с собственными интересами. Они богатели на торговле и ремёслах, поэтому стремились решать свои дела самостоятельно. Для императора это означало постоянные переговоры и частые конфликты.
</a:t>
            </a:r>
            <a:endParaRPr lang="en-US" sz="1004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Дальняя и ценная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Италия приносила доход, престиж и влияние, но управлять ею было нелегко. Между ней и германскими землями лежали большие расстояния, а связь с центром империи часто ослабевала.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папы римского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регионе император сталкивался не только с городами, но и с властью папы римского. Из-за этого борьба за контроль над Северной Италией становилась особенно сложной и длительной.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Италия: богатая, но трудная для управления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империя теряла отдельные территории и постепенно сужалась.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позднему Средневековью и Новому времени империя всё хуже удерживала дальние земли, а её границы становились меньше и менее цельными.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Священной Римской империи, XV–XVII 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Земли, которые вышли из-под власти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рубежи ослабевали не сразу: разные области по-разному подчинялись центру, а местные правители часто действовали в собственных интересах.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удар по целостности наносила раздробленность внутри самой империи, а внешние войны лишь ускоряли потерю контроля.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историческому обзору причин ослабления имперской власти; точных статистических данных нет.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империя теряла внешние территории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 — выступление Лютера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Мартина Лютера против злоупотреблений в церкви быстро распространило споры по землям империи. Религиозный вопрос стал политическим и начал разделять князей, города и епископства.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1520–1550-е — раскол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территории остались верны католицизму, другие приняли протестантизм. Из-за этого соседние владения внутри империи нередко отличались не только правителями, но и верой.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1555 — Аугсбургский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закрепил правило «чья власть, того и вера». Это признало религиозный выбор князей и сделало внутренние границы империи более сложными, чем просто линии на карте.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новые границы внутри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1648 года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остановил Тридцатилетнюю войну и зафиксировал новый порядок в Центральной Европе. После долгих разрушений империя уже не могла управляться так, как раньше.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и Нидерланды получили международное признание самостоятельности. Это означало, что территории, прежде связанные с империей, окончательно вышли из её политического пространства.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князья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империи усилилось значение местных правителей. Курфюрсты и князья получили больше прав, а император стал зависеть от их согласия ещё сильнее.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после 1648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сохранил титул, но его власть стала менее заметной. Карта империи сузилась, а само государственное устройство стало ещё более разрозненным и сложным.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политический центр оставался в германских и австрийских землях, а южные и западные окраины уже жили по собственным правилам.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сохраняла имя и ядро, но потеряла часть удалённых территорий и стала менее цельной.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историческому обзору изменений территории Священной Римской империи; точные площади не приводятся.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на карте Европы к XVII веку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Габсбурги и имперские земли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 Австрии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 века Габсбурги сделали Австрию своей главной опорой. Отсюда они могли влиять на выбор императора и поддерживать своё положение среди других правителей империи.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вне ядра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владения Габсбургов входили в Священную Римскую империю. Часть их земель находилась рядом с ней или за её пределами, поэтому династическая карта не совпадала с имперской.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семья — разные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на европейской карте существовали и имперские владения, и отдельные земли той же семьи. Это хорошо показывает, почему границы власти в то время были не такими простыми, как сегодня.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силы влияли на территорию империи через власть, переговоры и признание прав.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принимались решения о границах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были не просто точками на карте: они соединяли дороги, власть, церковь и торговлю, помогая удерживать разные части империи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работали как опорные пункты управления: через них проходили дороги, торговля и символы власти, что связывало разрозненные земли.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значимых городов Священной Римской империи.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помогали держать пространство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резко перестроили политическую карту Европы. Старые имперские связи ослабли, а многие немецкие земли оказались под новым влиянием.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1806 — отказ Франца II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Франц II отказался от титула императора Священной Римской империи. Это стало официальным концом государства, существовавшего почти восемь с половиной веков.
</a:t>
            </a:r>
            <a:endParaRPr lang="en-US" sz="1308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1806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территории империи начали входить в новые объединения и государства. Среди них были Рейнский союз и Австрийская империя, появившиеся в новом политическом порядке.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имперская система исчезла, но её земли не пропали. Они были перераспределены между новыми силами, которые определяли Европу XIX века.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изменения и конец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Австрия: следы имперского ядра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Германии и Австрии заметны старые центры власти, городские традиции и маршруты, по которым когда-то двигались люди и товары. Во многих местах сохранились замки, ратуши и гербы, напоминающие о прежнем устройстве земель.
</a:t>
            </a:r>
            <a:endParaRPr lang="en-US" sz="971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и Нидерланды: путь к 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и Нидерланды давно стали отдельными государствами, но их история связана с имперским прошлым. В городах и на картах можно увидеть, как старые границы постепенно уступали место новым политическим линиям.
</a:t>
            </a:r>
            <a:endParaRPr lang="en-US" sz="971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Италия: память о спорной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Италия хранит следы времени, когда императоры претендовали на влияние в Ломбардии и соседних землях. Здесь особенно заметны старые торговые пути, крепости и города, которые развивались на границе разных миров.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старых границ в современной Европе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границах Священной Римской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Священной Римской империи показывает, что границы могут быть не линией, а сложной сетью власти, договоров и влияния. Именно поэтому её карта так часто менялась.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2026-06-02T05:22:26Z</dcterms:created>
  <dcterms:modified xsi:type="dcterms:W3CDTF">2026-06-02T05:22:26Z</dcterms:modified>
</cp:coreProperties>
</file>