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время: эпоха модернизации на Западе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Запад вошёл в эпоху модернизации.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миру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 — это период между XVI и XIX веками, когда Запад постепенно отходит от традиционного общества к более современному миру городов, рынков, науки, сильных государств и правовых норм.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модернизации: от Средневековья к Новому времени
</a:t>
            </a:r>
            <a:endParaRPr lang="en-US" sz="29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Ренессанса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 пробудила интерес к человеку, античному наследию и земной жизни. Это расширило кругозор европейцев и подготовило почву для новых представлений о мире и обществе.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горизонтов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превратили Европу в участника мировой торговли. Новые земли, товары и маршруты изменили представления о богатстве, власти и возможностях развития.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запросы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торговли и денежного обращения создал спрос на более точные знания, управленческие навыки и технические решения, без которых модернизация была бы невозможна.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церковного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ослабила монополию католической церкви на духовную жизнь. Споры о вере усилили личную ответственность человека и подорвали старую систему авторитетов.
</a:t>
            </a:r>
            <a:endParaRPr lang="en-US" sz="10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простыми словами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 — это не только новые изобретения, но и изменение повседневной жизни, когда решения принимаются на основе расчёта, знаний и практической пользы, а не только традиции.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государство возникает там, где власть становится более организованной: собираются налоги, действуют чиновники, устанавливаются единые правила и создаётся устойчивое управление.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прибыль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экономика заменяет замкнутое хозяйство обменом, конкуренцией и стремлением к прибыли. Производство начинает работать не только для потребления, но и для расширения капитала.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отношения меняют положение человека в обществе: важнее становятся труд, образование, личная инициатива и участие в общественной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 модернизации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власть, экономика и социальный статус человека в ходе модернизации.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модернизации в истории Запада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 — от традиционного общества к более управляемому, экономически активному и правовому порядку.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модернизации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стала лидером в своей сфере: политике, торговле или промышленности, и вместе они ускорили модернизацию Запада.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различия между тремя центрами западной модернизации и их вкладом в новый исторический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Англии, Франции и Нидерландов в Новое время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предпосылки: ранний капитализм
</a:t>
            </a:r>
            <a:endParaRPr lang="en-US" sz="29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 веку в ведущих странах Запада всё заметнее распространяется наёмный труд. Люди начинают работать не только на себя или общину, но и за денежную плату.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417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объединяли работников под одной крышей и делили процесс изготовления на операции. Это повышало объём выпуска и приучало производство к дисциплине и расчёту.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1626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кредит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банков и кредита помогало предпринимателям вкладывать средства в торговлю, сырьё и производство. Деньги всё чаще становились инструментом роста, а не просто средством обмена.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18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Заморская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торговля приносила европейским купцам сырьё, новые рынки и значительные прибыли. Вместе с этим усиливалась конкуренция между торговыми центрами и государствами.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417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капитала стало важным условием дальнейшего экономического рывка. Предприниматели стремились расширять дело, вкладывать прибыль в новые предприятия и искать более выгодные способы 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революция: новая картина мира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мира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предложил гелиоцентрическую систему, в которой Земля перестала считаться центром мироздания. Это стало серьёзным вызовом старой картине мира и привычному авторитету.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показал, что природу нужно изучать через наблюдение, измерение и опыт. Его подход сделал научное знание более точным и проверяемым.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законы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связал небесные и земные явления едиными законами. Закон всемирного тяготения укрепил представление о мире как о системе, подчинённой разумным закономерностям.
</a:t>
            </a:r>
            <a:endParaRPr lang="en-US" sz="1196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для 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превратила знание в инструмент практического действия. Учёные всё чаще стремились не только объяснять мир, но и использовать его законы в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 новые идеи общества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считали разум главным ориентиром общественной жизни. Они полагали, что образование, критическое мышление и дискуссия способны улучшить государство и нравы людей.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критика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свободы постепенно связывалась с правом человека мыслить, спорить и выбирать. Просветители выступали против произвола, предрассудков и религиозного фанатизма.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обосновал необходимость разделения властей, чтобы ограничить злоупотребления. Эта мысль стала одной из ключевых для будущих конституций и правовых реформ.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утверждал, что власть должна опираться на общественный договор и согласие граждан. Так в политической мысли усиливалась идея народного суверенитета.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время знания начали быстро превращаться в практические решения для мореплавания, медицины, армии и мастерских.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Нового времени и научной революции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метода новой науки — опыт, наблюдение и публикация результатов — ускорили прогресс.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усилилась уже в XVII веке: именно тогда государство все заметнее контролировало налоги, армию и законы.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всеобщей истории Нового времени, раздел о государстве раннего Нового времени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эту эпоху власть центра стала определять политический порядок.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1689 году в Англии Билль о правах ограничил власть монарха и укрепил роль парламента, став важным шагом к конституционному государству.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Bill of Rights (England, 1689)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1689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 правах закрепил верховенство парламента в Англии.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торговли к фабрике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торгового роста к промышленному производству в странах Запада в Новое время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в Англии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XVIII века в Англии вырос спрос на ткани, а мануфактурное производство уже не успевало за рынком. Это создало условия для перехода к машинной фабрике.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пара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Джеймса Уатта сделала возможной более стабильную работу механизмов независимо от рек и ветра. Энергия угля превратилась в основу нового промышленного уклада.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 фабрика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текстильной отрасли резко повысила выпуск продукции и удешевила товары. Вместе с этим изменилась организация труда: ручной мастерской стала противостоять фабричная дисциплина.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1830 году открылась железная дорога Ливерпуль — Манчестер: она показала, как транспорт XIX века сокращал расстояния и ускорял обмен товарами и новостями.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железных дорог Великобритании; открытие линии Liverpool–Manchester Railway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стала символом ускорения жизни в Европе.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революция как пример модернизации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политические споры в колониях привели к созданию нового республиканского государства и закреплению принципов конституционализма.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независимости США (1776), Конституция США (1787)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 США связала борьбу за политические права с созданием устойчивых институтов модерного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и слом старого порядка
</a:t>
            </a:r>
            <a:endParaRPr lang="en-US" sz="29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взрыва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1789 году кризис финансов, неравенство сословий и политическая закрытость старого режима вызвали массовое движение за перемены. Революция быстро перешла от протеста к переустройству всей системы власти.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 гражданина закрепила свободу, собственность, безопасность и сопротивление угнетению. Эти принципы стали важной основой новой политической культуры Европы.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сословий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сословных привилегий стала переломом в общественной жизни. Впервые идея гражданского равенства получила не только политическое, но и правовое оформление, хотя реализовывалась она не 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XIX века в крупных промышленных центрах Англии население росло особенно быстро: города не успевали обеспечивать жильём, водой и санитарией новых рабочих.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промышленной революции в Великобритании; исследования урбанизации XIX века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урбанизация стала массовым следствием фабричного производства.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1870–1914 годах европейские державы особенно активно расширяли колониальные владения, превращая модернизацию в систему глобального неравенства и зависимости.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новой истории, раздел о новом империализме и колониализме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1870–1914 годы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эпоха стала временем нового империализма.
</a:t>
            </a:r>
            <a:endParaRPr lang="en-US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Модернизация: успехи и противоречия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 сделало Запад современным: наука изменила представления о мире, экономика стала индустриальной, а политика — более правовой. Но вместе с успехами выросли социальные и колониальные противоречия.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2026-07-26T01:03:26Z</dcterms:created>
  <dcterms:modified xsi:type="dcterms:W3CDTF">2026-07-26T01:03:26Z</dcterms:modified>
</cp:coreProperties>
</file>