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дыхания: ключевые темы и значение для организма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основа жизни, обеспечивающая кислород для клеток и удаление углекислого газа.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дыхания поддерживает гомеостаз, помогает адаптироваться к нагрузкам и меняющимся условиям, влияя на здоровье и энергообмен.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механизмы дыхания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нос, где он фильтруется, согревается и увлажняется. Эта подготовка необходима для защиты лёгких от вредных частиц.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верхние дыхательные пути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делится на бронхи, проводя воздух глубже в лёгкие. Бронхи покрыты слизистой для улавливания бактерий и пыли, обеспечивая чистоту дыхательной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— магистрали воздуха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мельчайшие пузырьки в лёгких, через которые кислород поступает в кровь, а углекислый газ — выводится, обеспечивая дыхательную функцию организма.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альвеолы — место газообмена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дыхательной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диафрагмы и межрёберные сокращаются, увлекая воздух в лёгкие через дыхательные пути.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переходит в кровь, а углекислый газ из крови выходит в альвеолы.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газов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Оксиген связывается с гемоглобином в эритроцитах и доставляется ко всем клеткам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Расслабление дыхательных мышц приводит к выходу углекислого газа наружу через дыхательные пути.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размещён в стволе мозга: продолговатом мозге и мосту, что позволяет автоматическую поддержку дыхания.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центра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контролирует скорость и глубину дыхательных движений, адаптируя их к потребностям организма.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ритма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данные от хеморецепторов о составе крови, быстро меняя параметры дыхания при необходимости.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сенсорных сигналов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позволяет сознательно изменять дыхание, например, во время упражнений или задержки дыхания.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контроль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дыхательного центра в мозге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хеморецепторов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расположены в сонных артериях и дуге аорты. Эти датчики отслеживают уровень кислорода, углекислого газа и кислотность крови.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изменения состава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кислорода или повышении CO2 и кислотности хеморецепторы быстро передают сигнал в дыхательный центр для корректировки дыхания.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крови: регуляторы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данные, 2023 год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увеличивают количество вдохов в минуту, чтобы обеспечить ткани кислородом при активности.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дыхания напрямую связан с повышением кислородной потребности организма во время физической нагрузки.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в покое и при нагрузке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81468"/>
            <a:ext cx="4063200" cy="2306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процессов газообмена в лёгких и тканях организма, их роли в поддержании баланса кислорода и углекислого газа.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любого этапа дыхания снижает эффективность газообмена и ухудшает состояние организма.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2022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дыхание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 возникает при снижении кислорода в крови, вызывая учащение и углубление дыхания для компенсации дефицита.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пребывание на большой высоте, плохая вентиляция помещений и заболевания лёгких, осложняющие насыщение крови кислородом.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слабость, головокружение и нарушение внимания, что отражает нехватку кислорода в тканях мозга.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Гипоксия: причины и симптомы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обладает высокой чувствительностью к углекислому газу, реагируя даже на небольшие изменения его концентрации.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CO2 в крови активирует дыхательный центр и усиливает дыхательные движения для быстрого удаления газа из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CO2 жизненно важно для нормального функционирования дыхательной и нервной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накопление CO2 может вызвать судороги и ухудшение сознания — опасные для жизни состояния.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 дыхательный центр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дыхание регулируется продолговатым мозгом без участия сознания и происходит постоянно, обеспечивая жизнеспособность организма. Это позволяет человеку не задумываться о процессе, сохраняя стабильность газообмена.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человек способен осознанно менять ритм и глубину дыхания, например, во время игр, занятий спортом или задержки дыхания. Такая способность помогает контролировать состояние и адаптироваться к различным ситуациям.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и автоматический контроль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дыхание становится спокойнее и менее реагирует на уровень CO₂, что помогает телу отдыхать. При пробуждении активируются другие мозговые структуры, изменяя дыхательный паттерн.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20–25%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уменьшается чувствительность дыхательного центра к углекислому газу во время сна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дыхания, 2022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перед контрольной: учащённое дыхание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 перед экзаменом у подростка учащается дыхание, появляется поверхностное дыхательное усилие. Это связано с активацией симпатической нервной системы, вызывающей быструю реакцию организма на стресс.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биение сердца: как дыхание ускоряется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внезапном страхе дыхание учащается, что сопровождается увеличением частоты пульса. Такая реакция помогает организму подготовиться к «борьбе или бегству» за счёт усиления доставки кислорода.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эмоции и ритм дыхания: биологическая взаимосвязь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обратной связи при регуляции дыхания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нейрофизиологического контроля дыхания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вызванное выхлопными газами и промышленными выбросами, увеличивает нагрузку на дыхательную систему. Возникает усиление дыхания и риск развития одышки, особенно у подростков в городах.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и недостаток кислорода дополнительно затрудняют дыхание. В мегаполисах такие факторы способствуют росту заболеваний, что подчёркивает важность контроля качества воздуха для здоровья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качества воздуха на дыхание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проявляется спазмами бронхов, затрудняющими доступ воздуха, что ограничивает физическую активность подростков и снижает качество жизни.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апноэ сна характеризуется кратковременными остановками дыхания во сне, вызывая усталость и снижение концентрации внимания у учащихся.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Гипервентиляция чаще возникает при стрессовых состояниях, приводя к излишнему учащению дыхания и возникновению головокружений, что влияет на учебную деятельность и эмоциональное состояние.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связанные с нарушением регуляции дыхания у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дыхание обеспечивает насыщение крови кислородом, улучшая газообмен и увеличивая выносливость при физических нагрузках.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дыхание характеризуется небольшим объёмом воздушных потоков, что снижает эффективность кислородоснабжения тканей и способствует утомляемости.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нагрузках поверхностное дыхание может привести к развитию гипоксии и ухудшению самочувствия из-за недостаточного насыщения крови кислородом.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дыхательные упражнения помогают формировать правильные дыхательные навыки, что способствует улучшению общего состояния и устойчивости к стрессам.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 поверхностное дыхание: различия и влияние на организм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бег увеличивает глубину и частоту дыхания, ускоряя доставку кислорода к мышцам. Это улучшает выносливость и способствует укреплению сердечно-сосудистой системы.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дыхание: активизация организма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упражнения требуют координации дыхания и движений. Плавание стимулирует контроль дыхательного ритма и укрепляет лёгкие, что полезно для подростков.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Плавание: дыхательная гимнастика в воде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дыхательные упражнения по методике Стрельниковой помогают улучшить контроль над дыханием, снизить стресс и повысить концентрацию у школьников во время учебы.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Стрельниковой: дыхательные упражнения для здоровья
</a:t>
            </a:r>
            <a:endParaRPr lang="en-US" sz="1074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примеры: спорт, дыхательные упражнения и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дыхания,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объём лёгких увеличивается, что повышает эффективность дыхания и снижает его частоту, отражая физиологическую адаптацию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тенденция к снижению частоты дыхания с возрастом обусловлена ростом лёгочных структур и изменениями метаболизма.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дыханий у детей, подростков и взрослых: сравнительный анализ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регуляция дыхания играет ключевую роль в поддержании здоровья подростков, помогая им адаптироваться к нагрузкам и стрессу, а также предотвращая развитие заболеваний органов дыхания.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регуляции дыхания для здоровья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2026-05-09T04:03:08Z</dcterms:created>
  <dcterms:modified xsi:type="dcterms:W3CDTF">2026-05-09T04:03:08Z</dcterms:modified>
</cp:coreProperties>
</file>