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кости, суставы и мышцы здоровыми каждый день?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опорно-двигательной системы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уже можно заметить, как привычки влияют на осанку, усталость и самочувствие. В подростковом возрасте тело быстро растёт, поэтому ему особенно нужны движение, правильная посадка и разумная нагрузка.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опорно-двигательной системы человека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взрослого человека состоит из 206 костей. У детей костей больше, потому что в процессе роста некоторые из них постепенно срастаются и образуют более прочную опору тела.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имеет несколько изгибов, которые помогают смягчать толчки при ходьбе, беге и прыжках. Благодаря этому нагрузка распределяется равномернее и меньше повреждает внутренние структуры.
</a:t>
            </a:r>
            <a:endParaRPr lang="en-US" sz="825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между собой и делают возможными сгибание, повороты и другие движения. Без них человек не смог бы свободно ходить, писать, поднимать предметы и заниматься спортом.
</a:t>
            </a:r>
            <a:endParaRPr lang="en-US" sz="875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укрепляют соединения костей и удерживают суставы в нужном положении. Они ограничивают слишком большие движения, защищая тело от вывихов и лишнего растяжения.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приводят кости в движение, помогают сохранять позу и поддерживают устойчивость тела. Чем лучше они развиты, тем легче сохранять правильную осанку и переносить ежедневные нагрузки.
</a:t>
            </a:r>
            <a:endParaRPr lang="en-US" sz="8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как показатель правильной работы скелета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Ровное положение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правильной осанке плечи находятся на одном уровне, голова не выдвинута вперёд, а позвоночник сохраняет естественные изгибы. Такое положение помогает распределять нагрузку без лишнего напряжения.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за 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Сидя, нужно опираться стопами на пол, держать колени примерно под прямым углом и не наклонять корпус слишком низко. Тогда спина устаёт медленнее, а мышцы работают более равномерно.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голова постоянно наклонена к тетради или телефону, шея и верхняя часть спины перегружаются. Поэтому экран и книга должны находиться на удобной высоте и расстоянии.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хорошо показывает, насколько скелет и мышцы справляются с ежедневной нагрузкой. Если поза становится привычно неровной, со временем это отражается на самочувствии и подвижности.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перегружает позвоночник школьника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привычки в течение дня накапливают нагрузку даже без сильного физического усилия.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позвоночник страдает от длительного сидения и наклона головы вперёд; именно их важно менять в первую очередь.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гигиене опорно-двигательной системы; распределение условное, для учебной иллюстрации
</a:t>
            </a:r>
            <a:endParaRPr lang="en-US" sz="5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рюкзак тяжелее, мышцы спины и плеч быстрее устают, а осанку становится труднее сохранять ровной в течение учебного дня.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10–15%
</a:t>
            </a:r>
            <a:endParaRPr lang="en-US" sz="7102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массы тела — разумный предел для школьного рюкзака.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гигиене опорно-двигательной системы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 для осанки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показывает, какие действия поддерживают позвоночник, а какие создают лишнюю нагрузку.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мелочи влияют на осанку сильнее, чем редкие усилия; полезные привычки нужно повторять регулярно.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гигиене опорно-двигательной системы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помогает костям и мышцам восстанавливаться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сна, питания, движения и отдыха с работой опорно-двигательной системы.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 естественная профилактика нарушений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мышц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тренирует мышцы, которые поддерживают позвоночник и суставы. Когда они достаточно сильные, телу легче удерживать правильную позу и переносить школьные нагрузки.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виды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особенно полезны ходьба, плавание, велосипед, подвижные игры и упражнения на гибкость. Эти нагрузки развивают тело без излишнего напряжения и помогают двигаться свободнее.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суставов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суставы работают в полном объёме, а кровоснабжение тканей улучшается. Это уменьшает скованность и помогает сохранять лёгкость движений в течение дня.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 не только интенсивность, но и регулярность. Даже короткая, но ежедневная активность помогает телу лучше приспосабливаться к росту и учёбе.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 минут движения в день можно набирать частями: на уроке физкультуры, на прогулке, по дороге домой или во время игр во дворе.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упражнения для спины, шеи и плеч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плечами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вращения плеч помогают снять напряжение после долгого сидения. Движения должны быть плавными, без рывков, чтобы не перегружать мышцы и связки.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Наклоны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наклоны головы вперёд, назад и в стороны уменьшают скованность шеи. Важно выполнять их медленно и прекращать упражнение при боли или неприятных ощущениях.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Потягивание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рук вверх с лёгким потягиванием помогает расправить спину и выпрямить корпус. Такое упражнение удобно делать между уроками или во время домашней подготовки.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приседания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на месте и несколько неглубоких приседаний включают в работу крупные мышцы и улучшают кровообращение. Они особенно полезны после долгого сидения за столом.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движения руками разогревают плечевой пояс и улучшают координацию. Главное правило — выполнять упражнения без боли, чтобы не травмировать мышцы и связки.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помогают костям становиться крепче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постоянно обновляется, поэтому ей нужны не только строительные вещества, но и условия для их использования организмом.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движение работают вместе: без кальция, витамина D и нагрузки укрепление костей идет хуже.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и гигиене опорно-двигательной системы; обобщение без числовых данных.
</a:t>
            </a:r>
            <a:endParaRPr lang="en-US" sz="6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 костей и мышц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кальция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поступает с молочными продуктами, капустой, фасолью и рыбой с костями. Он нужен костной ткани для роста, обновления и сохранения прочности.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 мышц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помогают мышцам расти и восстанавливаться после нагрузки. Их дают мясо, рыба, яйца, молочные продукты и бобовые, поэтому важно разнообразить рацион.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питье поддерживает обмен веществ и помогает суставам работать без лишнего напряжения. Особенно важно не заменять воду сладкими напитками.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газированные напитки не могут заменить полноценную еду и полезные продукты. Для здоровья костей и мышц важен регулярный, сбалансированный рацион.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 нагрузка на стопы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должна подходить по размеру и не сдавливать стопу. Слишком тесная пара мешает кровообращению, вызывает дискомфорт и быстрее утомляет ноги.
</a:t>
            </a:r>
            <a:endParaRPr lang="en-US" sz="977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подошва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Подошва должна быть достаточно устойчивой, чтобы стопа не заваливалась внутрь или наружу. Слишком мягкая обувь хуже поддерживает свод стопы.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прыжках и спортивных играх нагрузку увеличивают постепенно. Так мышцы, связки и суставы успевают приспосабливаться и работают безопаснее.
</a:t>
            </a:r>
            <a:endParaRPr lang="en-US" sz="985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обуви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уроков, прогулок и спорта лучше подбирать разную обувь по назначению. Это помогает распределять нагрузку правильнее и снижает риск перегрузки стоп.
</a:t>
            </a:r>
            <a:endParaRPr lang="en-US" sz="9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перегрузки опорно-двигательной 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жалобы могут указывать на перегрузку или повреждение костей, суставов, мышц и связок.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и основам здоровья; обобщение типичных признаков.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Боль, отек и стойкий дискомфорт не считаются нормой. Такие признаки требуют уменьшения нагрузки и, при необходимости, обращения к врачу.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нарушение осанки и привычки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первых признаков к исправлению привычек и обращению за помощью при необходимости.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дома и в школе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 стул подбирают по росту ученика, чтобы плечи не поднимались и не опускались слишком низко. Так уменьшается напряжение в спине и шее.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Экран, книга и тетрадь должны находиться на удобном расстоянии. Тогда не приходится сильно наклонять корпус, а глаза и мышцы устают медленнее.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без 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важно сидеть прямо, не сдвигаться на край стула и не сутулиться. Удобная поза помогает дольше сохранять внимание и работоспособность.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слева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Правшам удобнее, когда свет падает слева, а левшам — справа. Это помогает лучше видеть текст и не заслонять рабочую поверхность рукой.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 организма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особенно важен в подростковом возрасте, когда организм активно растет и восстанавливает силы после учебного дня.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наиболее полезны 9–10 часов сна: это поддерживает внимание, самочувствие и восстановление после нагрузок.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гигиене сна для подростков; обобщение учебного материала.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 и врача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 в спине не проходит или возвращается снова, это не следует считать обычной усталостью. Такой симптом требует внимания взрослого и врача.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деформация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позвоночник выглядит неровным, а плечи или лопатки расположены асимметрично, нужна консультация специалиста. Самостоятельно такую проблему не оценивают.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 наклоняться, поворачиваться или ходить без дискомфорта, возможны перегрузка или травма. Важно не продолжать нагрузки через боль.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Отек и хромота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Отек после травмы, хромота или резкое ухудшение самочувствия могут указывать на повреждение тканей. В таких случаях необходим осмотр врача.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обращаются к взрослым, затем — к педиатру, ортопеду или травматологу. Самолечение опасно, потому что причина может быть серьезнее, чем кажется.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сохраняют здоровье движения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спина, опора стоп на пол и отсутствие сильного наклона головы помогают уменьшить нагрузку на позвоночник и сохранить правильную осанку.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каждые 30–40 минут полезно встать, потянуться и немного пройтись. Это снимает статическое напряжение с мышц спины и шеи.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носить на двух лямках. Так нагрузка распределяется симметрично, а плечи и позвоночник меньше устают в течение учебного дня.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сон, продукты с кальцием и белком, а также чистая вода помогают мышцам восстанавливаться и поддерживают рост костной ткани.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подвижные игры и умеренная физическая активность укрепляют тело без перегрузки. Чем регулярнее такие привычки, тем лучше сохраняется подвижность.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опорно-двигательной системы — привычка, которая работает на будущее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костей, суставов и мышц зависит от простых ежедневных решений: как сидеть, двигаться, спать, питаться и переносить нагрузку. Именно эти привычки формируют осанку и самочувствие подростка.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2026-06-01T10:11:22Z</dcterms:created>
  <dcterms:modified xsi:type="dcterms:W3CDTF">2026-06-01T10:11:22Z</dcterms:modified>
</cp:coreProperties>
</file>