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3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А.Г. Алексин. «Безумная Евдокия» (в сокращении): семья, школа и взросление
</a:t>
            </a:r>
            <a:pPr algn="l" indent="0" marL="0">
              <a:lnSpc>
                <a:spcPct val="90000"/>
              </a:lnSpc>
              <a:buNone/>
            </a:pPr>
            <a:r>
              <a:rPr lang="en-US" sz="16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9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 любви, ответственности и трудном взрослении.
</a:t>
            </a:r>
            <a:endParaRPr lang="en-US" sz="3437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Анатолий Алексин и повесть о взрослении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Алексин писал о детях и подростках так, чтобы показать их внутренний мир, семейные отношения и нравственный выбор. «Безумная Евдокия» помогает увидеть, как забота, любовь и ожидания взрослых влияют на формирование личности.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повести и особенности изображения событий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психологическая повесть: в центре не внешние события, а переживания героев, их обиды, сомнения и скрытые мотивы. Читатель постепенно понимает характеры через их реакцию друг на друга.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Алексин показывает конфликт через разговоры, поступки и оценки персонажей. Даже короткие реплики и паузы в общении помогают увидеть, где звучит искренность, а где — напряжение и непонимание.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значение имеют бытовые детали и интонация. Обычная семейная и школьная жизнь в повести становится способом раскрыть серьёзные нравственные проблемы без прямых авторских поучений.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Оля Бабушкина: талантливый ребёнок в центре конфликта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Одарённость и внимание взрослых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неуверенность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Оля — заметная и способная школьница, которой родители уделяют особенно много внимания. Её успехи становятся важной частью семейной жизни и предметом постоянной гордости взрослых.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за внешней успешностью скрываются замкнутость и трудности в общении. Привычка быть в центре внимания мешает Оле замечать чувства других и по-настоящему понимать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Оли: любовь, гордость и чрезмерная опека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искренне любят дочь и хотят видеть её счастливой. Они стараются защитить Олю от любых трудностей, поддерживают её и считают очень талантливой.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забота постепенно превращается в чрезмерную опеку. Взрослые начинают решать за ребёнка почти всё и невольно лишают его возможности становиться самостоятельным и учиться на собственном опыте.
</a:t>
            </a:r>
            <a:endParaRPr lang="en-US" sz="1066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ребёнка постоянно идеализируют, он привыкает к особому положению. Именно так в семье усиливаются зависимость, обидчивость и непонимание, а близость между родными становится хрупкой.
</a:t>
            </a:r>
            <a:endParaRPr lang="en-US" sz="106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85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Евдокия Савельевна: строгая учительница и защитница нравственных правил
</a:t>
            </a:r>
            <a:endParaRPr lang="en-US" sz="2085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Евдокия Савельевна требует от учеников честности, дисциплины и уважения к людям. Для неё важно не только знание предмета, но и человеческое поведение.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не принимает самоуверенность, равнодушие и ложь. Её слова звучат резко, потому что она привыкла говорить прямо и не скрывать правду.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строгостью стоит желание воспитать ответственность и умение жить в коллективе. Учительница не даёт поблажек, если они мешают развитию характера.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она противопоставлена семейной мягкости, которая не умеет вовремя остановить каприз или предупредить ошибку. Поэтому её роль особенно важна для понимания конфликта.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основной конфликт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любовь без доверия приводит к напряжению в семье.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39430"/>
            <a:ext cx="220800" cy="176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39430"/>
            <a:ext cx="220800" cy="176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39430"/>
            <a:ext cx="220800" cy="176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одноклассники как пространство проверки характера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Олины трудности подчёркивают простую мысль: способности не заменяют дружбы и внимания к людям. Без этого даже талантливый ребёнок может чувствовать себя одиноким.
</a:t>
            </a:r>
            <a:endParaRPr lang="en-US" sz="1073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между учениками и взрослыми становятся проверкой характера. По ним видно, кто ищет понимания, а кто привык ждать только восхищения и уступок.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Сверстники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Одноклассники помогают увидеть Олю со стороны. В общении со сверстниками сразу обнаруживается, умеет ли ребёнок слушать, дружить и считаться с чужим мнением.
</a:t>
            </a:r>
            <a:endParaRPr lang="en-US" sz="1178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среда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 повести показывает не только уроки, но и то, как человек ведёт себя среди других. Здесь особенно заметны привычки, манера общения и отношение к правилам.
</a:t>
            </a:r>
            <a:endParaRPr lang="en-US" sz="10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920996"/>
            <a:ext cx="4007700" cy="190365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и их роль в повести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каждый персонаж связан с центральным конфликтом.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персонажи раскрывают тему воспитания, ответственности и взаимопонимания.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повести А. Г. Алексина «Безумная Евдокия»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учительницу называют «безумной»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Прозвище звучит не как диагноз, а как оценка её поведения со стороны окружающих. Евдокия Савельевна говорит прямо, не старается нравиться и не смягчает правду ради удобства.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одних она кажется слишком суровой, для других — честным и принципиальным человеком. Именно её твёрдость помогает увидеть, что воспитание невозможно без требований, ответственности и уважения к личности.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повести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связаны между собой и раскрывают, как семейные отношения влияют на характер ребёнка.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сосредоточен вокруг воспитания: именно оно определяет, станет ли любовь поддержкой или источником конфликта.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Г. Алексин, повесть «Безумная Евдокия» (школьное чтение)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одного восхищения недостаточно, чтобы вырастить доброго и зрелого человека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Алексин показывает: без самоконтроля и умения слышать других способности могут привести к эгоизму и болезненной обидчивости.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Г. Алексин, повесть «Безумная Евдокия»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поступки раскрывают характер героев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постепенно становится чрезмерной: Олю ограждают от трудностей и не дают ей почувствовать обычную ответственность за свои слова и поступки.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столкновения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взгляды взрослых расходятся, становится ясно: по-настоящему важны не красивые слова, а способность любить без давления и признавать ошибки.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 Оли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замечают способности дочери и начинают особенно гордиться ею. Уже здесь видно, как внимание взрослых влияет на семейные отношения.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Евдокии Савельевны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Учительница говорит прямо и строго, не скрывая оценки. Её поступки показывают желание воспитать в детях честность и уважение к людям.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укрепляет семью, а что её разрушает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семейная близость держится не на опеке, а на доверии и уважении к личности ребёнка.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в семье честного разговора, тем быстрее забота превращается в давление и отчуждение.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Г. Алексин, повесть «Безумная Евдокия»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образа Евдокии Савельевны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Евдокия Савельевна не старается быть удобной для всех: она говорит прямо и оценивает поступки по нравственным меркам, а не по симпатии окружающих.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строгость помогает увидеть, что воспитание требует не только доброжелательности, но и требований, иначе ребёнок может привыкнуть к безнаказанности и восхищению.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учительницы спорный, но важный: через него Алексин показывает ценность честной, строгой любви, которая помогает подростку взрослеть и отвечать за себя.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между ожиданиями семьи и школы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Оля оказывается в положении, когда от неё ждут слишком многого и одновременно слишком её берегут. Из-за этого она чувствует себя одинокой и неуверенной.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напоминает: взрослым важно не только учить и защищать ребёнка, но и уважать его внутренний мир, право на ошибку и собственное мнение.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урок повести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чрезмерное восхищение без требований приводит к внутренней слабости и семейному конфликту.
</a:t>
            </a:r>
            <a:endParaRPr lang="en-US" sz="108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1940378"/>
            <a:ext cx="4007700" cy="205689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поднятые в повести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семейные и школьные трудности в произведении тесно связаны между собой.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показывает, что ни школа, ни семья не могут воспитывать ребёнка успешно без доверия, уважения и ответственности.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Г. Алексин, повесть «Безумная Евдокия»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персонажей и источников конфликта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линии сюжета сходятся в истории взросления Оли, поэтому каждый персонаж влияет на её самоощущение и поведение.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рождается не у одного героя, а на пересечении любви, ожиданий, требовательности и желания быть услышанным.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интерпретация по тексту повести А. Г. Алексина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учит: настоящая любовь к ребёнку проявляется в доверии, уважении и честности. Только так талант становится силой, а не причиной одиночества и семейного разлада.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повести А.Г. Алексина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2026-05-22T11:50:04Z</dcterms:created>
  <dcterms:modified xsi:type="dcterms:W3CDTF">2026-05-22T11:50:04Z</dcterms:modified>
</cp:coreProperties>
</file>