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политическая карта: как они связаны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население меняет границы, центры и управление территориями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политическая карта: связь на практике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объясняет, сколько людей живет на территории, как они распределены и как меняются. Политическая карта показывает государства, границы и административное деление. Вместе они помогают понять, почему территории управляются по-разному.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понятия: население, расселение, демография
</a:t>
            </a:r>
            <a:endParaRPr lang="en-US" sz="241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 — это все люди, живущие на определенной территории. Число жителей влияет на то, сколько нужно школ, дорог, больниц и рабочих мест.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население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изучает численность, состав и изменения населения. Она помогает понять, почему одни районы растут, а другие теряют жителей и значение.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демография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показывает, где именно живут люди: в городах, поселках и селах. Оно может быть очень плотным или, наоборот, редким и неравномерным.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расселение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 отделяют одну страну от другой. На карте они показывают, где заканчивается территория одного государства и начинается территория другого.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страны могут выполнять разные задачи: где-то больше промышленности, где-то сельского хозяйства, а где-то сосредоточены транспортные узлы и учреждения.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территории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 карта делит территорию на области, края, районы и другие единицы. Это нужно, чтобы удобнее управлять населением и услугами.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единицы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крупные города отмечают центры власти и управления. По ним легко увидеть, где сосредоточены главные политические и экономические функции.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→ потребности → управление → карта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или сокращение населения меняет решения властей.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на карте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помогает сравнивать страны разной площади и понять, почему одинаковая численность населения распределяется неравномерно.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сильнее нагрузка на транспорт, жилье и городские услуги.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 и UN Data, оценки по плотности населения (последние доступные данные).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картограмму плотности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цвет: светлые оттенки обычно означают низкую плотность, а темные — высокую. Так проще заметить, где население сосредоточено сильнее.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цвет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легенду и масштаб. Без них можно перепутать густонаселенный район с большой по площади территорией, где людей на самом деле немного.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подписи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соседние территории. На картограмме часто выделяются крупные города, прибрежные зоны и транспортные коридоры, где людей больше всего.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скопления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городов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влияет не только на численность городов, но и на спрос на дороги, общественный транспорт и новые районы застройки.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городских жителей, тем сильнее меняются планировка, транспорт и административное деление.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последние доступные данные.
</a:t>
            </a:r>
            <a:endParaRPr lang="en-US" sz="9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детей много, растет потребность в школах, детских садах, спортивных секциях и врачах, которые работают с младшими возрастами. Это быстро видно по району.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детей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взрослых больше всего, важнее рабочие места, транспорт и жилье. Такие территории обычно становятся центрами деловой активности и ежедневных поездок.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взрослых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увеличивается доля пожилых, растет нагрузка на поликлиники, аптеки и социальную помощь. Это меняет приоритеты местного управления и бюджета.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пожилых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пирамида как демографический сигнал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половозрастной пирамиде видно не только возраст, но и будущую нагрузку на школы, медицину и трудовой рынок.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указывает на большое число детей и возможный рост населения в будущем.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объяснения половозрастной структуры.
</a:t>
            </a:r>
            <a:endParaRPr lang="en-US" sz="11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изменение расселения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чаще всего ведет людей из сел и малых городов в крупные центры, где больше рабочих мест, учебных заведений и транспорта. Это меняет плотность заселения и нагрузку на территорию.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внутри страны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уезжает массово, поселения теряют школы, больницы, маршруты и управленческие функции. На карте такие районы становятся менее заметными, а центры управления смещаются туда, где жителей больше.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роли районов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миграции связаны с пересечением государственных границ. Они могут усиливать рост одних городов и уменьшать численность других регионов, если люди уезжают надолго или постоянно.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странами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снижение населения в регионах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рождаемость и смертность: если рождений больше, население имеет естественный прирост. Такой рост особенно заметен там, где много молодых семей и стабильные условия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 последствия для управления. Там, где жителей становится больше, расширяют транспорт, школы и медицину; при сокращении населения часто объединяют учреждения и пересматривают границы округов.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для территории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миграции. Приток людей из других регионов или стран ускоряет рост населения, а отъезд молодежи, наоборот, ослабляет его и сокращает число жителей трудоспособного возраста.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учитывают политические последствия. Численность жителей влияет на число избирателей, размеры округов и распределение бюджета, поэтому демографические изменения сразу отражаются на карте управления.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карты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карты разных лет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разных лет помогает увидеть, как изменились население и управление территорией.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плотность и число городов выросли, территория стала более освоенной; изменение границ обычно связано с ростом населения или административной реформой.
</a:t>
            </a:r>
            <a:endParaRPr lang="en-US" sz="1392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карт разных лет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карты: легенда и условные знаки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уточняют названия стран, городов и административных единиц. Благодаря им карта становится понятной даже тогда, когда на ней много условных обозначений.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означает каждый цвет и значок. Без нее невозможно понять, где показана высокая плотность населения, столица или направление переселения людей.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передают информацию о границах, центрах и потоках движения населения. Стрелки, точки и линии делают карту наглядной и помогают быстро находить важные связи.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помогает оценить расстояния и размеры районов. Он показывает, насколько большая территория помещена на листе, и позволяет сравнивать карты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карты: от данных к выводам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карту наносят отдельные точки, которые обозначают города, поселки и столицы. Это помогает увидеть, где население сосредоточено сильнее всего и как распределены центры жизни.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населения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цветовые слои для плотности. Разные оттенки сразу выделяют густонаселенные зоны и малозаселенные территории, где расстояния между поселениями больше.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плотности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стрелки миграции. Они показывают направления переездов и позволяют понять, какие районы теряют жителей, а какие, наоборот, принимают их и растут.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движения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линии границ связывают демографию с управлением. Когда все слои видны вместе, легче объяснить, почему одни территории развиваются быстрее других.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управлением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 политическая карта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причин и последствий в истории государств и территорий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во времени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помогает увидеть, что изменения политической карты происходят не сразу, а через крупные исторические события и последующие реформы.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исторических событий на линии времени, тем сильнее меняются границы, административные деления и центры управления территорией.
</a:t>
            </a:r>
            <a:endParaRPr lang="en-US" sz="146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хронология изменений политической карты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населения и управления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густонаселенных районах обычно больше городов, транспортных узлов и органов власти. Это видно по карте особенно хорошо, когда рядом расположены несколько крупных центров и плотная сеть дорог.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районы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малонаселенных территориях расстояния между поселениями больше, а административные единицы часто укрупняют. Так удобнее организовать школы, медицину и связь с жителями.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территории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Европы, России и Азии важен не только размер страны, но и расселение людей. Именно оно определяет, где нужны новые центры, а где достаточно одного крупного.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факторов, решений и карты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демографические процессы превращаются в управленческие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формирует карту управления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не просто живет на территории — оно перестраивает ее управление. Когда меняются численность, возраст, расселение и миграции, политическая карта тоже меняется: появляются новые центры, границы и функции.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2026-07-26T20:29:04Z</dcterms:created>
  <dcterms:modified xsi:type="dcterms:W3CDTF">2026-07-26T20:29:04Z</dcterms:modified>
</cp:coreProperties>
</file>