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глаголов, деепричастий и причастий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глагола: как не ошибиться?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точнее передавать действие, признак и последовательность событий. Важно научиться различать их, правильно писать суффиксы, ставить запятые и избегать ошибок в предложениях с несколькими действиями.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формы в 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основа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 процесс и отвечает на вопросы что делать? что сделать? что делает? Например: читать, написать, рисует.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меняется по времени, лицу и числу, а в прошедшем времени — ещё по роду и числу. Эти формы помогают точно передать, кто и когда совершает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глагол чаще всего является сказуемым и организует смысл высказывания. Именно он показывает, что происходит с предметом или о чём сообщается.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сразу увидеть, чем формы похожи по происхождению и чем различаются по значению и роли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связаны с глаголом по смыслу, но в речи выполняют разные функции: действие, добавочное действие и признак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7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формы: чем они отличаются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часть речи по вопросу и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от смысла слова к его грамматическим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значение и грамматические признаки
</a:t>
            </a:r>
            <a:endParaRPr lang="en-US" sz="2721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действие, которое связано с основным и дополняет его по смыслу: улыбаясь, вернувшись, переходя, открыв. Оно помогает передать последовательность событий.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 глагола и сохраняет его вид: несовершенный или совершенный. Поэтому важно замечать, от какого действия оно происходит и что именно уточняет.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лицам. В предложении это помогает отличить его от других форм и не путать с личным глаголом.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высказывание более компактным и последовательным. Например: Сын вошёл в комнату, сняв рюкзак и поздоровавшись, — действия показаны в нужном 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и запятая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правильных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верных предложениях деепричастие легко присоединяется к сказуемому: Прочитав правило, ученик выполнил упражнение; Подойдя к окну, он увидел двор.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выделяется запятыми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обособляется с двух сторон или с одной стороны, если стоит в начале предложения. Запятая показывает границу между основным и добавочным действием.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задать вопрос: кто выполняет оба действия? Если ответ один и тот же, оборот построен правильно и запятая нужна по правилу.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исполнитель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должно относиться к тому же действующему лицу, что и основное действие. Если исполнитель разный, предложение становится ошибочным или звучит неестественно.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четыре группы трудностей, которые нужно проверять отдельно: смысловую связь, пунктуацию, форму слова и наличие главного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не в самой форме, а в согласовании смысла предложения и построении оборота по 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теме деепричастий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деепричастий
</a:t>
            </a:r>
            <a:endParaRPr lang="en-US" sz="273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468141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признак предмета по действию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 вопросы какой? какая? какое? какие? и называет признак предмета, связанный с действием: читающий ученик, написанная работа, построенный 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двух частей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глагола и прилагательного: имеет время и вид, а также согласуется с существительным в роде, числе и падеже.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и книжной речи причастие помогает точно назвать предмет и его действие, делая описание более конкретным и выразительным без лишних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признак предмета, который сам выполняет действие: читающий, строивший, отвечающий. Смысл строится вокруг действующего лица.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обозначают признак предмета, над которым действие совершается: прочитанный, построенный, решённый. Здесь важен результат действия, а не его исполнитель.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помогает точнее понимать смысл предложения и выбирать нужный суффикс. Ошибка в форме может изменить значение и привести к неверному написанию.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суффиксу определить вид и время причастия. Это помогает быстрее находить форму слова и не путать причастия с другими формами, образованными от 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сразу подсказывает тип причастия и часто помогает проверить написание слова без лишних сомнений.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причастий в школьной грамматике русского языка
</a:t>
            </a:r>
            <a:endParaRPr lang="en-US" sz="1171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причастий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Ищем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зависимые слова и конкретная связь с действием: построенный летом мост, решённая на уроке задача. Это помогает не перепутать формы в тексте.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Есть ли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связано ли слово с действием. Если оно называет признак через действие предмета, это признак причастия: прочитанная книга, написанное письмо.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постоянный признак и не связано с действием, перед нами прилагательное: тёплый день, интересная книга, высокий 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 или НН в словах от 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причастие от отглагольного прилагательного и выбрать правильное написание по значению и строению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при причастном обороте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перед определяемым словом и не несёт добавочного обстоятельственного значения, запятая часто не нужна: Построенный летом дом быстро заселили. Здесь смысл остаётся ясным без паузы.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определяемого слова, он обычно выделяется запятыми: Дом, построенный летом, быстро заселили. Так оборот чётко отделяется от основной части предложения.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случаях нужно учитывать не только место оборота, но и смысл, и интонацию. Именно они помогают понять, требуется ли выделение запятыми в конкретном предложении.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письмом полезно мысленно убрать оборот и проверить, не меняется ли основная мысль. Такой приём помогает избежать пунктуационных ошибок в сочинении и изложении.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учащимся даются случаи, где нужно одновременно учитывать значение слова, его строение и роль в предложении. Поэтому полезно проверять форму по нескольким признакам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 орфографией и пунктуацией: именно они требуют точного анализа формы, а не только узнавания слова на слух.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типичных ошибок в ученических работах и упражнениях по теме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ученических работах и их исправление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написаная работа. Исправление: написанная работа. Здесь важно проверить суффикс и подобрать правильное написание, потому что слово образовано от глагола.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Подходя к школе, у меня зазвонил телефон. Исправление: Когда я подходил к школе, у меня зазвонил телефон. Нужно, чтобы действие относилось к тому же лицу.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читая книгу, он заснул у окна. Это предложение можно оставить, если один и тот же человек читает и засыпает; тогда связь действий сохранена и смысл не нарушен.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 не только форму слова, но и его грамматические признаки. Это особенно полезно, когда нужно объяснить написание, суффикс или постановку запятых.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определены признаки слова, тем легче выбрать правильную форму и избежать ошибок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морфологического разбора частей речи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на примерах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грамотное употребление форм важно в речи
</a:t>
            </a:r>
            <a:endParaRPr lang="en-US" sz="2715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выбранная форма помогает точно передать действие, признак или дополнительное действие. Из-за этого текст становится понятнее и не требует лишних пояснений.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формы употреблены верно, предложение читается легче. Сразу понятно, кто что делает, что с чем связано и где нужно сделать паузу.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ответах такие формы делают речь более выразительной и связной. Они помогают кратко рассказать о событиях и описать предмет без повторов.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учёбе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сочинениях, изложениях и контрольных работах грамотное употребление глаголов, деепричастий и причастий показывает внимательность к языку и помогает избежать типичных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подсказывает, что проверять в каждой форме слова перед тем, как записать предложение. Это помогает действовать по порядку: сначала смысл, потом грамматика, затем пунктуация и орфография.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трём шагам помогает быстро найти ошибку: сначала смысл слова, затем его форму, после этого — пунктуацию и 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«Глагол, деепричастие, причастие»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перед письмом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деепричастие добавляет ещё одно действие, а причастие указывает на признак по действию. Если проверять смысл, суффикс, связь слов и знаки препинания, ошибок станет заметно меньше.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2026-05-28T18:02:31Z</dcterms:created>
  <dcterms:modified xsi:type="dcterms:W3CDTF">2026-05-28T18:02:31Z</dcterms:modified>
</cp:coreProperties>
</file>