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района: состав, динамика и причины изменений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людей живёт рядом с нами, как они распределены и почему численность меняется со временем.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география населения района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района складывается из постоянных жителей всех возрастов. Географии важны не только «сколько», но и «где», а также естественное движение и миграция. Данные берут из переписей, текущей статистики, регистрационных сведений и материалов школ, муниципалитетов.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населения района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показывает общее число жителей района. Её удобно сравнивать по годам, чтобы понимать, растёт ли территория или уменьшается, и насколько изменения заметны для жителей и служб.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отражает, сколько человек приходится на 1 км². Она помогает оценить нагрузку на транспорт, дворы и общественные места, а также сравнить заселённые участки района с менее обжитыми.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состав, рождаемость, смертность и миграция раскрывают «почему» динамика идёт именно так. По их сочетанию можно судить, молодеет ли район, стареет, и какие процессы усиливаются.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жителей по годам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общую траекторию: периоды роста чередуются с паузами. По форме графика проще выделить годы, когда изменения были максимальными.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рост держится несколько лет подряд, район, вероятно, привлекает жителей. Резкий спад обычно сигналит о влиянии миграции или ухудшении естественного прироста.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учебного графика; реальные значения берутся из официальной статистики района/муниципалитета.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населения района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какая возрастная группа преобладает и как это отражается на нагрузке социальных учреждений.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группа определяет приоритеты района: больше детей — больше мест для школ и секций, больше пожилых — больше внимания к медицине и социальной поддержке.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берутся из официальной статистики (перепись/текущая учётная форма) и уточняются муниципальными сведениями.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населения на территории района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большинство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Жилые места в районе обычно тянутся к удобным точкам: остановкам, школам, магазинам и крупным улицам. Там проще добираться до работы и учёбы, а рядом есть повседневные услуги.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территории заселены слабее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Окраины и участки с частным сектором, пустырями, промышленными зонами или большими зелёными массивами заселены слабее. Поэтому плотность заметно различается от квартала к кварталу.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считают как число жителей на 1 км². В многоэтажных кварталах она чаще выше, потому что жилья больше на той же территории.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показателя принято в городской статистике (плотность = жители/площадь).
</a:t>
            </a:r>
            <a:endParaRPr lang="en-US" sz="644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км²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людей приходится на эту площадь, тем выше нагрузка на транспорт и городские сервисы.
</a:t>
            </a:r>
            <a:endParaRPr lang="en-US" sz="21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населения по полу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понимания картины важно смотреть не только общий процент, но и возрастные группы, где разница между полами бывает сильнее.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женщин заметно больше, это часто влияет на структуру семей и на потребности в медицине для старших возрастов. Анализируют также возрастную детализацию.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учебных процентов; реальные данные берут из муниципальной статистики или итогов переписи.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94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6775" y="1798083"/>
            <a:ext cx="249900" cy="2221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Рождаемость, смертность и естественный прирост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показывает число родившихся за определённый период. Она зависит от возраста жителей, количества молодых семей и условий жизни. Рост рождаемости чаще поддерживает увеличение населения района.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 — это число умерших за тот же период. На неё влияют состояние здоровья жителей, доступность медицины, качество городской среды и возрастная структура населения района.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прирост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прирост считают как разницу между рождаемостью и смертностью. Если родившихся больше — население увеличивается без учёта миграции; иначе наблюдается убыль.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численность населения района складывается из двух потоков
</a:t>
            </a:r>
            <a:endParaRPr lang="en-US" sz="187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изменения: естественное движение и миграция.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населения: основные направления и причины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бывает внутренней, когда люди переезжают внутри страны, и внешней, когда переезд связан с другой страной. Для района это значит появление новых жителей и изменение привычного состава населения.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район приезжают ради учёбы и работы: рядом удобнее добираться до учебных заведений и предприятий. Большую роль играют новые дома, транспортные маршруты и развитая социальная инфраструктура.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Уезжают из района чаще по причинам, связанным с возможностями: не хватает рабочих мест, растут цены на жильё. Иногда влияет слабое благоустройство и ощущение, что учиться или проводить свободное время здесь сложно.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миграции заметен не сразу: даже небольшой приток семей меняет возрастную структуру, а отъезд молодёжи влияет на школы, кружки и будущий состав трудоспособного населения.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переезда жителей района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чаще всего переезд связан с «работой» и «жильём», а причины наподобие экологии встречаются реже.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соотношению столбиков видно, какие факторы наиболее влияют на приток и отток. Если лидируют работа и жильё, демографию сильнее всего меняет экономика района.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пример. Значения условные (для демонстрации вида диаграммы).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940570"/>
            <a:ext cx="8625000" cy="26382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Трудоспособное население и занятость в районе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возрастные группы и сферы занятости: где больше всего работают жители района и как это отражает его хозяйственный профиль.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можно формулировать по доминирующей сфере: в районах с сильной торговлей и услугами больше вакансий для трудоспособных, а при развитом производстве растёт доля занятых на предприятиях.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пример. Значения условные (структура таблицы).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и культурный состав населения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могут жить люди разных национальностей: они говорят на разных языках, сохраняют семейные традиции и отмечают собственные праздники. Это отражается в быту и повседневной культуре соседей.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поддерживается общими местами: школы, спортивные соревнования, городские мероприятия и кружки дают возможность общаться без разделения «по происхождению».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права жителей и уважение друг к другу особенно важны для спокойной жизни: общие правила, доброжелательность и помощь в трудных ситуациях уменьшают конфликты и сплачивают сообщество.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с детьми и школьная инфраструктура района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семей с детьми напрямую связана с нагрузкой на школы, детские сады, спортивные секции и кружки. Когда детей больше, нужны дополнительные учебные места, площадки для игр и безопасные маршруты.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население района стареет, меняется структура запросов: школьная сеть может быть загружена меньше, а внимание чаще смещается к другим услугам. Поэтому важно учитывать возрастной состав при планировании объектов.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пирамида района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ширине «возрастных ступеней» видно, какая группа является ведущей: в учебном примере преобладают взрослые, а доля пожилых умеренная.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пирамиды помогает оценить будущее: при большой доле детей возрастает потребность в школах и поликлиниках, а при росте 65+ усиливается спрос на медицину и социальные услуги.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пример. Значения условные (демонстрация принципа возрастной пирамиды).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414670"/>
            <a:ext cx="233700" cy="18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6600" y="1414820"/>
            <a:ext cx="233700" cy="18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6600" y="3066695"/>
            <a:ext cx="233700" cy="186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05700" y="1405550"/>
            <a:ext cx="205500" cy="20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вызовы для населения района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доля пожилых растёт, увеличивается нагрузка на поликлиники, службы ухода и доступность транспорта. Муниципалитету нужны условия для здоровья, безопасности и повседневной помощи.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Неравномерная плотность заселения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части района заселены плотнее из‑за транспорта и жилья, другие остаются менее освоенными. Такая разница усложняет развитие инфраструктуры и делает её более неравномерной.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Отток молодёжи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молодым людям не хватает рабочих мест или жилья, они уезжают. Это ухудшает баланс возрастов и уменьшает число учеников, кружков и будущих специалистов.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или недозагрузка школ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численности детей приводят к разной загрузке классов. Району важно отслеживать тенденции, чтобы планировать учебные места, кружки и безопасность маршрутов.
</a:t>
            </a:r>
            <a:endParaRPr lang="en-US" sz="1037" dirty="0"/>
          </a:p>
        </p:txBody>
      </p:sp>
      <p:sp>
        <p:nvSpPr>
          <p:cNvPr id="14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рабочих мест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занятость влияет и на доходы семей, и на решения о переезде. Развитие предприятий, сервисов и рабочих мест помогает удерживать жителей и привлекать новых.
</a:t>
            </a:r>
            <a:endParaRPr lang="en-US" sz="10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улучшают демографическую ситуацию в районе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опирается на сбор данных, анализ возрастной структуры и миграции с последующим планированием услуг и рабочих мест.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16821"/>
            <a:ext cx="4873500" cy="1232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районов по показателям населения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территории по численности, плотности, доле детей и пожилых, а также по естественному и миграционному приросту. Анализ помогает понять, где население растёт и стареет сильнее.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разнице в столбцах можно увидеть, где рост обеспечивают рождаемость и миграция, а где ключевой фактор — старение или отток жителей.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пример. Значения условные (для демонстрации формата сравнения).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района — основа для планирования будущего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района описывается численностью, плотностью, возрастным и половым составом, рождаемостью, смертностью и миграцией. Эти связи помогают понять, какие ресурсы понадобятся школам, транспорту и службам.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2026-05-11T22:02:02Z</dcterms:created>
  <dcterms:modified xsi:type="dcterms:W3CDTF">2026-05-11T22:02:02Z</dcterms:modified>
</cp:coreProperties>
</file>