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Супермен возвращается, чтобы снова стать символом надежды.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«Superman Returns»: возвращение культового героя в кино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перерыва франшиза получила масштабное продолжение, задуманное как дань фильмам Ричарда Доннера. Брайан Сингер собрал проект, который одновременно обращался к ностальгии и пытался вернуть Супермена новой аудитории.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создавался фильм и почему он важен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Сюжет: возвращение героя на Землю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Пятилетнее исчезновение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Супермен возвращается после долгого отсутствия и понимает, что мир научился жить без него.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Лоис Лейн изменилась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Метрополисе он встречает Лоис, которая построила собственную жизнь и воспитывает сына.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план Лютора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 Лютор готовит опасную схему с криптонитом, кристаллами и расчетом на разрушение привычного мира.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сводит личную утрату, угрозу для города и решение Супермена снова взять ответственность на себя.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Супермена: классика и обновление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Красно-сине-желтая палитра сразу связывает героя с узнаваемым каноном и делает его образ визуально непрерывным с историей персонажа.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лица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Брэндон Рут внешне напоминает Кристофера Рива, поэтому зритель легче принимает его как продолжение классической экранной версии Супермена.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поведения героя строится на спокойствии, внутренней дистанции и почти церемониальной благородности, а не на демонстративной силе.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планы, небо и полет над городом подчеркивают разницу между тихой человеческой жизнью Кларка Кента и масштабом его миссии.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создатели и актеры фильма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состав объединяет режиссера, молодых исполнителей и опытных звезд, поддерживая баланс между обновлением и уважением к традиции.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фильма сочетает новое лицо в главной роли и узнаваемых актеров второго плана, усиливая ощущение преемственности.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Титры фильма «Superman Returns» (2006)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Брэндон Рут как новый исполнитель роли Супермена
</a:t>
            </a:r>
            <a:endParaRPr lang="en-US" sz="2207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 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Рут прошел масштабный кастинг и был выбран не только за внешнее сходство с Кристофером Ривом, но и за спокойную, уверенную экранную подачу.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без лишнего пафоса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Супермен выглядит благородным и сдержанным, словно человек, который привык не привлекать к себе лишнего внимания даже в момент величайшей силы.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преемственности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Рута помогает фильму звучать как продолжение классической традиции, а не как резкая перезагрузка знакомого мифа.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Кларк Кент как маска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образе Кларка Рут играет мягкость, неловкость и эмоциональную закрытость, что делает двойную идентичность героя более заметной и убедительной.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Статья, которая меняет взгляд на героя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Лоис Лейн в фильме остается сильной журналисткой и автором громкой публикации о том, что миру не нужен Супермен. Эта позиция делает ее не просто романтическим интересом, а самостоятельным критическим голосом, который ставит под сомнение саму роль героя.
</a:t>
            </a:r>
            <a:endParaRPr lang="en-US" sz="973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прошлое под слоем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профессиональной уверенностью Лоис скрывается незавершенная история отношений с Кларком. Ее нынешняя жизнь кажется устойчивой только внешне: в ней есть недосказанность, память о прошлом и тайна, связанная с сыном Джейсоном.
</a:t>
            </a:r>
            <a:endParaRPr lang="en-US" sz="1028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в центре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Лоис соединяет журналистский сюжет и семейную драму, поэтому ее выборы влияют на весь ход истории. Через нее фильм показывает, что возвращение Супермена меняет не только город, но и судьбу конкретной семьи.
</a:t>
            </a:r>
            <a:endParaRPr lang="en-US" sz="1028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Лоис Лейн: журналистка, мать и эмоциональный центр истории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сюжета: от возвращения к финальному выбору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фильма «Superman Returns»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результат фильма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собрал больше за пределами домашнего рынка, чем в США и Канаде, что важно для понимания его международной привлекательности.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бюджет сделал окупаемость менее очевидной, хотя мировые сборы подтвердили заметный коммерческий масштаб проекта.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данные о бюджете и кассовых сборах фильма «Superman Returns» (2006)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 Лютор как противник нового типа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расчет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Лютор действует как стратег, который просчитывает последствия своих шагов заранее. Его опасность строится не на хаосе, а на точном контроле над ситуацией и людьми.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Криптонит и кристаллы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злодея опирается на криптонит и кристаллы, то есть на материальные ресурсы, которые можно использовать как инструмент давления. Это делает конфликт более изобретательным и приземленным.
</a:t>
            </a:r>
            <a:endParaRPr lang="en-US" sz="958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пространством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Лютор стремится не просто победить Супермена, а изменить карту мира в свою пользу. В фильме он мыслит категориями территорий, собственности и власти над средой.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жестокость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внешней деловитостью скрывается эгоизм и готовность жертвовать другими ради собственной цели. Поэтому он угрожает не только городу, но и личной жизни героев.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фильма 2006 года с картиной 1978 года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новая версия сохраняет связь с оригиналом, но меняет эмоциональный акцент и образ героя в соответствии с более поздним кинематографическим языком.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Superman (1978) и Superman Returns (2006); сравнение по содержанию и стилю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Версия 2006 года не копирует оригинал буквально, а переосмысляет его через более взрослый, ностальгический и драматичный тон.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витрина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Метрополис показан как яркий и узнаваемый мегаполис с небоскрёбами, аэропортом и редакцией Daily Planet. Эта среда сразу задаёт ощущение порядка, который может быть нарушен в любой момент.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фильме город важен не только как фон, но и как место постоянной угрозы. Именно здесь становятся заметны уязвимость техники, хрупкость повседневной жизни и масштаб возможной катастрофы.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 подчёркивает разницу между человеческим размером проблем и гигантским размахом супергеройского вмешательства. Полёт над городом делает Супермена частью панорамы, а не просто отдельным персонажем.
</a:t>
            </a:r>
            <a:endParaRPr lang="en-US" sz="81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как зрелище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падения самолёта, разрушений и спасательных операций превращают Метрополис в пространство, где герой постоянно доказывает свою необходимость. Город становится сценой, на которой проверяется его миссия.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Метрополис как символ современного города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пауза в жизни героя делает его не просто спасителем, а человеком, который заново ищет своё место между надеждой и личной болью.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лет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отсутствия Супермена усиливают темы одиночества, утраты и возвращения к ответственности.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фильма Superman Returns (2006)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и зрительский отклик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отражают разницу между профессиональным восприятием и ожиданиями широкой аудитории, особенно в отношении темпа и ностальгической интонации фильма.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приняли картину заметно теплее зрителей; сильнее всего обсуждались её размеренный ритм и сдержанная эмоциональность.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Rotten Tomatoes и Metacritic; данные в рамках обсуждения фильма 2006 года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фильма: ключевые английские слова и выражения
</a:t>
            </a:r>
            <a:endParaRPr lang="en-US" sz="216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10121" y="1664545"/>
            <a:ext cx="17919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returns помогает быстро понять основную идею истории: герой не появляется впервые, а возвращается после долгого отсутствия. Это удобно для обсуждения сюжета простыми английскими фразами.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3053048" y="2417968"/>
            <a:ext cx="1786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герое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hero, identity, responsibility и sacrifice позволяет описывать характер Супермена точнее, чем обычными прилагательными. Эти слова хорошо подходят для анализа поступков и внутреннего конфликта персонажа.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466296" y="991693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exile, loss и hope помогают говорить о более серьёзных слоях фильма. Через них можно объяснять, почему история звучит не только как приключение, но и как драма о памяти.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577028" y="3828686"/>
            <a:ext cx="17724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удобен для упражнений на пересказ, сравнение героев и описание эмоций. Он даёт понятный материал для составления коротких монологов и диалогов на английском языке.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579045" y="2404657"/>
            <a:ext cx="17895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Planet, Krypton, Lois Lane и Lex Luthor — это не просто имена, а культурные ориентиры. Они помогают связывать английскую лексику с известным сюжетом и узнаваемыми образами.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съемки: основные факты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фильма было долгим и дорогостоящим: проект несколько раз менял направление, а значительная часть бюджета ушла на создание визуального масштаба и эффектов.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был рассчитан на крупный масштаб уже на этапе подготовки, поэтому его визуальная составляющая стала одной из самых затратных частей проекта.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сведения о Superman Returns (2006)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фильм остается предметом обсуждения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 классикой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часто рассматривают как осторожную попытку продолжить наследие оригинальных картин, не разрушая их образ мира. Именно эта уважительность к канону вызывает как симпатию, так и споры.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зрителей картина оказалась слишком спокойной для супергеройского блокбастера. Размеренное развитие событий усиливает драму, но одновременно ослабляет ощущение постоянного 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ностальгии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музыка и визуальные решения явно обращаются к памяти о Супермене Кристофера Рива. Благодаря этому фильм воспринимается не только как новая история, но и как разговор с предыдущей эпохой.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905" y="723075"/>
            <a:ext cx="4213289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правда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Джейсона меняет смысл отношений между Лоис и Суперменом. Личная тайна превращает привычный супергеройский сюжет в историю о доверии, молчании и последствиях прежнего выбора.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Джейсон связывает биологическое и нравственное наследие: Криптон, земную семью и ответственность за ребёнка. Через него фильм показывает, что наследие героя измеряется не только силой, но и заботой.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 затрагивает ребёнка, конфликт становится глубже и человечнее. Спасение мира уже не отделено от семейной драмы, поэтому решение героя имеет не только масштабный, но и личный смысл.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Джейсон Уайт и семейный поворот сюжета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фильма в истории экранизаций Супермена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2006 года занимает переходную позицию: она опирается на прошлое, но уже использует логику современного блокбастера и более сложную эмоциональную драму.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стал мостом между классическим образом героя и последующими переосмысленными версиями, сохранив идею надежды как центральную ценность.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экранизаций Супермена и месту Superman Returns (2006) в франшизе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возвращается — и меняется вместе со временем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«Superman Returns» показывает, что возвращение культового персонажа — это не просто эффектный сюжетный ход, а способ заново поговорить о надежде, памяти и цене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2026-05-31T15:27:04Z</dcterms:created>
  <dcterms:modified xsi:type="dcterms:W3CDTF">2026-05-31T15:27:04Z</dcterms:modified>
</cp:coreProperties>
</file>