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— самые близкие люди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каждый день дарят ребенку заботу, любовь и поддержку.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не только кормят и защищают, но и учат жить по совести. Их любовь видна в простых ежедневных делах, а не только в красивых словах и праздниках.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родителей уважают особенно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забота родителей
</a:t>
            </a:r>
            <a:endParaRPr lang="en-US" sz="2666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следят, чтобы ребенок был накормлен, одет и вовремя отдыхал. Даже после трудного дня они находят силы проверить уроки, собрать портфель и напомнить важные правила.
</a:t>
            </a:r>
            <a:endParaRPr lang="en-US" sz="1211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помощь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заболел или попал в опасную ситуацию, мама и папа сразу помогают. Они заботятся о здоровье, выбирают безопасный путь и стараются уберечь от лишних бед.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лечение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часто прячется в обычных вещах: горячем завтраке, теплой куртке, чистой рубашке и добром совете. Такие мелочи каждый день показывают: о ребенке помнят.
</a:t>
            </a:r>
            <a:endParaRPr lang="en-US" sz="1255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мелочах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думают о детях даже тогда, когда сами устали. Их терпение и внимание помогают ребенку чувствовать себя спокойным, нужным и любимым в любой день.
</a:t>
            </a:r>
            <a:endParaRPr lang="en-US" sz="1292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без отдыха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Мама: нежность, терпение и тепло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часто первой замечает, что ребенку грустно, страшно или больно. Она умеет выслушать, обнять и подобрать такие слова, после которых тревога становится меньше.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Чувствует настроение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мамой дом кажется теплее и спокойнее. Она заботится о порядке, одежде, еде и множестве мелочей, из которых складывается уютная семейная жизнь.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 уют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Мамина ласка помогает ребенку учиться без страха и переживаний. Когда рядом спокойный взрослый, легче исправлять ошибки, не ссориться и становиться добрее.
</a:t>
            </a:r>
            <a:endParaRPr lang="en-US" sz="1250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лаской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обычные дни мама старается помочь, подсказать и успокоить. Ее терпение делает дом местом, куда хочется возвращаться снова и снова.
</a:t>
            </a:r>
            <a:endParaRPr lang="en-US" sz="1354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каждый день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Папа: защита, сила и надежность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помогает ребенку чувствовать себя защищенным. Его спокойствие и уверенность показывают: рядом есть человек, на которого можно опереться в любой ситуации.
</a:t>
            </a:r>
            <a:endParaRPr lang="en-US" sz="1238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папа работает и не ленится, ребенок видит ценность труда. Это учит уважать старания взрослых и самому выполнять дела аккуратно и честно.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учит не бояться трудностей, держать слово и доводить начатое до конца. Такой пример помогает ребенку становиться решительнее и собраннее.
</a:t>
            </a:r>
            <a:endParaRPr lang="en-US" sz="1389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трудный час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возникают проблемы, папина надежность особенно заметна. Он помогает не падать духом, искать выход и поддерживать близких добрым делом.
</a:t>
            </a:r>
            <a:endParaRPr lang="en-US" sz="13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семье видна в поступках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семье чаще всего видна не в громких словах, а в простых действиях. Приготовленный ужин, собранный рюкзак и чистая чашка говорят о внимании лучше любого длинного выступления.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приятно, когда кто-то помогает сам, не дожидаясь напоминания. Подвинуть стул, убрать игрушки или подать салфетку — такие шаги делают семью теплее.
</a:t>
            </a:r>
            <a:endParaRPr lang="en-US" sz="1331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родители и дети вместе делают домашние дела, дом становится дружнее. Совместная работа учит замечать друг друга и радоваться даже маленьким успехам.
</a:t>
            </a:r>
            <a:endParaRPr lang="en-US" sz="1373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крепкой семьи важны не только праздники, но и обычные будни. Именно из них складывается доверие, которое потом помогает всем чувствовать себя спокойно и уверенно.
</a:t>
            </a:r>
            <a:endParaRPr lang="en-US" sz="13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ссориться и понимать друг друга
</a:t>
            </a:r>
            <a:endParaRPr lang="en-US" sz="261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говорят спокойно, ребенок быстрее слышит их просьбы. Добрый голос не пугает и помогает исправить ошибку без лишних слез и обид.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начинается с внимания к словам другого человека. Если выслушать ребенка до конца, ему легче объяснить, что случилось, и вместе найти хороший выход.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иногда ошибаются, и это нормально. Когда в семье умеют прощать, ребенок учится исправляться, а не прятаться и сердиться на весь белый свет.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получается сразу: нужна минутка, а иногда и две. Терпеливые родители помогают ребенку не спешить, аккуратно выполнять дела и доводить их до конца.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ждать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это команда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взрослые заботятся о доме и работе, а дети учатся помогать и быть внимательными. Когда каждый старается, общая жизнь становится легче и дружнее.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дело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Уборка, покупки, прогулки, чтение и разговоры за столом делают семью настоящей командой. Такие дела учат слышать друг друга и радоваться совместному времени.
</a:t>
            </a:r>
            <a:endParaRPr lang="en-US" sz="118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занятия сближают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трудно, другие подхватывают его дело без ворчания. Дом, где помогают друг другу, становится местом, где никто не чувствует себя одиноким.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помощь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уважают мнение каждого, жить вместе намного спокойнее. Согласие не появляется само, его создают добрые слова, терпение и готовность уступать.
</a:t>
            </a:r>
            <a:endParaRPr lang="en-US" sz="1282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согласие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родители учат детей каждый день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3457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показывают, что правда важнее хитростей. Когда взрослые сами говорят честно, ребенку легче понимать, что обман портит доверие и дружбу.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69673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младших
</a:t>
            </a:r>
            <a:pPr algn="l" indent="0" marL="0">
              <a:lnSpc>
                <a:spcPct val="100000"/>
              </a:lnSpc>
              <a:buNone/>
            </a:pPr>
            <a:r>
              <a:rPr lang="en-US" sz="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младший брат или сестра, взрослые учат помогать им с терпением. Так ребенок понимает, что доброта — это не только чувство, но и действие.
</a:t>
            </a:r>
            <a:endParaRPr lang="en-US" sz="1203" dirty="0"/>
          </a:p>
        </p:txBody>
      </p:sp>
      <p:sp>
        <p:nvSpPr>
          <p:cNvPr id="14" name="Text 4"/>
          <p:cNvSpPr txBox="1"/>
          <p:nvPr/>
        </p:nvSpPr>
        <p:spPr>
          <a:xfrm>
            <a:off x="43457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старательно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начинается с простых дел: убрать игрушки, аккуратно сложить вещи, сделать уроки без спешки. Ребенок учится стараться, глядя на пример мамы и папы.
</a:t>
            </a:r>
            <a:endParaRPr lang="en-US" sz="1241" dirty="0"/>
          </a:p>
        </p:txBody>
      </p:sp>
      <p:sp>
        <p:nvSpPr>
          <p:cNvPr id="15" name="Text 5"/>
          <p:cNvSpPr txBox="1"/>
          <p:nvPr/>
        </p:nvSpPr>
        <p:spPr>
          <a:xfrm>
            <a:off x="4345776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2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«спасибо» и «извините» делают общение приятным. Родители напоминают о вежливости каждый день, и эти привычки помогают ребенку ладить с людьми.
</a:t>
            </a:r>
            <a:endParaRPr lang="en-US" sz="1209" dirty="0"/>
          </a:p>
        </p:txBody>
      </p:sp>
      <p:sp>
        <p:nvSpPr>
          <p:cNvPr id="16" name="Text 6"/>
          <p:cNvSpPr txBox="1"/>
          <p:nvPr/>
        </p:nvSpPr>
        <p:spPr>
          <a:xfrm>
            <a:off x="69673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справедливым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внимательно смотрят на поступки взрослых. Если мама и папа честны и добры, ребенок чаще старается поступать так же и не забывает про совесть.
</a:t>
            </a:r>
            <a:endParaRPr lang="en-US" sz="12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одним столом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каждый вечер начинается с ужина, где все рассказывают, как прошел день. Кто-то хвалится пятеркой, кто-то смешно пересказывает школьный случай, а кто-то просит добавки и получает ее с улыбкой.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для бабушки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семья по субботам едет помогать бабушке: убрать двор, купить продукты, почитать вслух или просто посидеть рядом. Такие поездки учат заботе и показывают детям, как важно помнить старших.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перед сном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третьей семье вечером тихо шуршат страницы. Родители читают книгу, дети слушают и спорят только о том, кто сегодня перевернет страницу первым. Этот маленький ритуал делает дом спокойным и очень теплым.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дружная семья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лет длится обязательная родительская забота, а на деле — гораздо больше внимания каждый день. Это большой труд, который помогает ребёнку расти спокойно и уверенно.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 закону обязаны заботиться о ребёнке и содержать его до совершеннолетия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 лет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кодекс Российской Федерации, статья 80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отвечают на любовь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убрать игрушки, вытереть пыль или помочь накрыть на стол. Такие дела кажутся маленькими, но для родителей они очень заметны и по-настоящему радуют.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дому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благодарности, просьба без капризов и простое «я тебя люблю» делают дом теплее. Добрые слова помогают маме и папе почувствовать, что их старания не напрасны.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брату или сестре, делится игрушкой и не обижает младших, он показывает заботу. В семье это создаёт спокойствие и учит всех быть дружнее.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младшим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старается слушать взрослых, выполнять обещания и не лениться, он отвечает на родительскую любовь делом. Это один из лучших способов сказать: «Спасибо, я вас ценю».
</a:t>
            </a:r>
            <a:endParaRPr lang="en-US" sz="1252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Послушание и старание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проходит трудные дни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взрослые и дети устают, болеют или переживают из-за дел. В такие дни особенно важно не сердиться сразу, а заметить, что всем нужна поддержка.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усталость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приносит воду, кто-то убирает игрушки, кто-то говорит спокойные слова. Даже небольшая помощь делает день легче и напоминает: в семье никто не остаётся один.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помогают друг другу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трудности проходят, семья ещё лучше понимает цену терпению и заботе. Общие испытания учат беречь друг друга и не забывать благодарить за помощь.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становится легче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для мамы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столе лежит простая открытка, сделанная своими руками. Мама улыбается, потому что в ней есть главное — старание, любовь и тёплые слова, которые долго помнятся.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Папин 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вся семья собирается за столом, а на стене — фотографии из детства и старые смешные истории. Папа слушает, смеётся и видит, как много в доме добрых воспоминаний.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воскресенье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бабушка достаёт альбом, и дети рассматривают снимки, где мама ещё школьница, а папа держит на руках маленького малыша. Такие встречи соединяют поколения и делают семью ближе.
</a:t>
            </a:r>
            <a:endParaRPr lang="en-US" sz="146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семейные события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делают дом светлее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«спасибо», он показывает, что замечает заботу взрослых. Простая благодарность согревает сильнее тёплого чая и помогает маме с папой чувствовать себя нужными.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 и «помоги, пожалуйста» звучат мягко и уважительно. С такой просьбой легче договориться, потому что рядом хочется отвечать добром, а не спором.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ошибся, важно сказать «извини» и постараться исправить поступок. Это не слабость, а честный шаг, который помогает семье быстрее мириться и снова быть дружной.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извиняться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«я тебя люблю» нужны не только в праздники. Они поддерживают в обычный день, словно маленький фонарик, который делает домашний вечер светлее и спокойнее.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признания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общая забота о добром доме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ужина
</a:t>
            </a:r>
            <a:pPr algn="l" indent="0" marL="0">
              <a:lnSpc>
                <a:spcPct val="100000"/>
              </a:lnSpc>
              <a:buNone/>
            </a:pPr>
            <a:r>
              <a:rPr lang="en-US" sz="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вся семья собирается за столом, день становится спокойнее. Совместный ужин помогает поговорить, поделиться новостями и почувствовать, что дома тебя ждут.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без напоминаний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самому убрать чашку, сложить одежду или помочь младшему. Такая забота показывает, что ребёнок уже умеет думать не только о себе, но и о близких.
</a:t>
            </a:r>
            <a:endParaRPr lang="en-US" sz="1238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комната, убранные вещи и аккуратные полки делают дом удобным для жизни. Если каждый немного помогает, взрослым легче заботиться о семье, а детям — находить свои вещи.
</a:t>
            </a:r>
            <a:endParaRPr lang="en-US" sz="1223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Заканчивать день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перед сном, ласковое пожелание ночи и тишина в доме помогают всем отдохнуть. В такой атмосфере ребёнок чувствует безопасность и засыпает без тревоги.
</a:t>
            </a:r>
            <a:endParaRPr lang="en-US" sz="12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отцовство и материнство называют святыми
</a:t>
            </a:r>
            <a:endParaRPr lang="en-US" sz="2443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дают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Отцовство и материнство начинаются с самого большого чуда — появления ребёнка. Поэтому к родителям относятся с особой благодарностью: именно они открывают человеку путь в жизнь.
</a:t>
            </a:r>
            <a:endParaRPr lang="en-US" sz="1255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добру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любовь не только ласковая, но и мудрая. Она помогает ребёнку понимать, что такое честность, забота, труд и уважение к другим людям.
</a:t>
            </a:r>
            <a:endParaRPr lang="en-US" sz="1392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несут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отвечают за здоровье, воспитание и развитие ребёнка. Это большой и серьёзный труд, который требует внимания каждый день, даже когда хочется немного отдохнуть.
</a:t>
            </a:r>
            <a:endParaRPr lang="en-US" sz="1238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остаются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сила семьи видна в верности и поддержке. Родители стараются быть рядом и в радостные дни, и в трудные, потому что любовь для них — не на словах.
</a:t>
            </a:r>
            <a:endParaRPr lang="en-US" sz="13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без спешки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семья садится вместе читать книгу, и даже самый непоседливый ребёнок на минуту становится серьёзным слушателем. В таких тихих вечерах рождается доверие, а разговоры потом идут легче и добрее.
</a:t>
            </a:r>
            <a:endParaRPr lang="en-US" sz="1259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 кухне
</a:t>
            </a:r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режет овощи, папа ставит чайник, а ребёнок аккуратно раскладывает ложки. Обычное дело превращается в маленькую команду, где каждый нужен и может гордиться своей помощью.
</a:t>
            </a:r>
            <a:endParaRPr lang="en-US" sz="132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выходным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все идут рядом, спорят только о том, где вкуснее мороженое, и смеются над шутками младшего брата. Совместная прогулка напоминает: вместе можно не только решать дела, но и радоваться.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привычки дружной семьи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любят ребёнка не только словами. Их забота видна в еде, одежде, лечении, поддержке и терпеливом участии в каждом обычном дне.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поступках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учатся, наблюдая за родителями. Если взрослые честны, вежливы и внимательны, ребёнок чаще повторяет их хорошие поступки и растёт добрым человеком.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пример взрослых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родительский труд и отвечает послушанием, помощью и уважительными словами, в доме становится больше тепла. Благодарность делает отношения крепче и спокойнее.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благодарности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ребёнку понять, что такое ответственность, терпение и забота. Здесь он учится жить с людьми, которые любят его и всегда готовы поддержать.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школа добра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это место любви, уважения и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5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каждый день заботятся о ребёнке, и в этом видно их большое и светлое служение. Когда в семье есть любовь, терпение и уважение, в ней всегда тепло.
</a:t>
            </a:r>
            <a:endParaRPr lang="en-US" sz="37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2026-05-26T05:39:45Z</dcterms:created>
  <dcterms:modified xsi:type="dcterms:W3CDTF">2026-05-26T05:39:45Z</dcterms:modified>
</cp:coreProperties>
</file>