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чёрт»: сюжет, образ нечистой силы и главная мысль произведения
</a:t>
            </a:r>
            <a:endParaRPr lang="en-US" sz="3329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смекалка и победа человека над нечистью в народном рассказе.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Чёрт в русской словесности: от поверья к рассказу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чёрта знаком по сказкам, быличкам, пословицам и поверьям. В народной традиции он страшит, но нередко выглядит нелепо, поэтому страх сменяется улыбкой, а короткий сюжет становится поучительным.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повествование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тревожная обстановка и появляется образ нечистой силы. Сразу задаётся ощущение опасности и ожидания необычного события.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сталкивается с чёртом и должен быстро сориентироваться. Сюжет становится напряжённым, но остаётся очень понятным.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Находчивый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герой действует не силой, а разумом. Его спокойствие помогает переломить ситуацию и сбить противника с толку.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чёрт терпит поражение, а напряжение исчезает. Читатель видит, что человеческий ум сильнее страха и злого умысла.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движет сюжет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показан как обычный человек из народной среды. Он не обладает чудесной силой, но умеет думать быстро, не поддаётся панике и находит верный выход.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Чёрт и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Чёрт становится источником испытания и воплощает хитрость, жадность и самоуверенность. Если в рассказе есть второстепенные лица, они подчёркивают деревенский быт и делают событие достовернее.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победе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в народном рассказе.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Чёрт вызывает страх, потому что связан с неизвестным и нарушает привычный порядок. Но в рассказе его пугающий образ сразу ослабляется комическими чертами и нелепыми действиями.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заметны поспешность, жадность и самоуверенность. Он слишком легко верит в собственное превосходство, а потому попадает в ловушку, созданную человеческой смекалкой.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нужен не для торжества ужаса, а для его преодоления. Народный рассказ показывает: зло кажется сильным лишь до тех пор, пока человек теряется.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чёрт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победить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детали и быстро понимает, где скрыта опасность. Именно внимательность позволяет ему не пропустить момент, когда нужно действовать решительно и без промедления.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находит нестандартный выход там, где прямое столкновение не помогает. В рассказе ум оказывается сильнее силы, потому что позволяет перехитрить противника.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Хладнокровие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сохраняет самообладание даже в опасной ситуации. Отсутствие паники помогает ему думать ясно, принимать точные решения и не поддаваться страху.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Житейский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решения опираются на знание жизни, меры и человеческого поведения. Такой опыт помогает выбрать верный шаг и делает героя внутренне выше противника.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ведут к победе над злом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силу, а внутренние качества героя, которые работают вместе и поддерживают его в опасный момент.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смекалка и выдержка; именно они чаще всего приводят к победе над страхом.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рассказа «Последний чёрт»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чёрт: кто как действует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исход истории оказывается в пользу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разум, осторожность и самообладание оказываются сильнее страха и самоуверенности.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характеристика персонажей рассказа «Последний чёрт»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напряжение: читатель ждёт опасной встречи с нечистой силой. Страх делает событие серьёзным и заставляет следить за каждым шагом героя.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соединяются страх и смех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смешные детали, которые показывают чёрта нелепым и не таким уж грозным. Из-за этого его власть над ситуацией заметно уменьшается.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особенно силён, когда противник сам совершает ошибку. Его промахи вызывают улыбку и одновременно подчёркивают ум героя.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страшного и смешного типично для народных историй. Оно помогает показать, что зло теряет силу, если лишить его таинственности и величия.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быт в сюжете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подробности — дом, дорога, вечерний сумрак, обычные разговоры — создают ощущение знакомого и реального мира, в который внезапно вторгается нечистая сила.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повседневной жизни появление чёрта воспринимается особенно остро. Бытовая среда делает фантастический эпизод понятным и подчёркивает его связь с народным рассказом.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речи заметны простые, разговорные слова и короткие реплики. Они помогают передать живой устный рассказ и делают повествование близким слушателю.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Повторы, резкие оценки и контрасты усиливают и страх, и смешные моменты. Благодаря этому текст звучит выразительно и динамично.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Сравнения и преувеличения придают событиям яркость, а также сближают произведение с народной сказовой традицией, где важны образность и эмоциональность.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выразительные средства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героя: как разворачивается сюжет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что исход зависит от наблюдательности, выдержки и смекалки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сюжета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 настроении связан не только с опасностью, но и с неожиданной комической деталью, которая меняет восприятие сцены.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чем ближе столкновение с чёртом, тем выше напряжение; финал возвращает чувство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развития сюжета произведения «Последний чёрт»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мотивы сюжета помогают раскрыть смысл произведения и его нравственный итог.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мысль: страх преодолевается разумом, а нравственная победа остаётся за человеком.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произведения «Последний чёрт»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завершение власти нечистой силы. Оно переводит сюжет из простого столкновения в историю о внутренней победе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становится границей между страхом и его преодолением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заглавие произведения «Последний чёрт»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 произведении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есть безопасное человеческое пространство: дом, привычная дорога, знакомые голоса. Это делает появление чёрта особенно тревожным и неожиданным.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Тёмные места, тишина и резкие звуки создают ощущение опасности. На этом фоне деревенская реальность превращается в место необычного испытания.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понятно семиклассникам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угроза, которую легко понять: герой сталкивается с нечистой силой. Ситуация сразу задаёт вопрос, как он сможет справиться с опасностью.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развитие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события идут последовательно: наблюдение, выбор, ответ, ошибка противника. Небольшое число персонажей помогает не терять ход сюжета.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ясно, что решающими оказываются спокойствие, ответственность и находчивость. Поэтому текст легко обсуждать и связывать с жизненными ситуациями.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произведения в процентном соотношении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формируют основу сюжета, а какие создают его эмоциональный фон и художественную выразительность.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борьба добра и зла и народная мудрость; остальные линии усиливают настроение и образность.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«Последний чёрт»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убеждает, что страх теряет силу перед смекалкой, выдержкой и спокойствием. Народный рассказ превращает опасную встречу в понятный урок о внутренней силе человека.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«Последний чёрт»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2026-05-22T13:58:19Z</dcterms:created>
  <dcterms:modified xsi:type="dcterms:W3CDTF">2026-05-22T13:58:19Z</dcterms:modified>
</cp:coreProperties>
</file>