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Использование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— ключ к глобальному общению, знаниям и карьерным возможностям.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формирование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сформировался под влиянием германских, латинских и французских языков. Распространение связано с Британской империей и колонизацией. С XVIII века язык стал основой дипломатии, науки и международного общения.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миллиарда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используют английский для общения по всему миру.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1,5 миллиарда человек общаются на английском языке, включая 380 миллионов носителей. Английский официальный язык в 67 странах и вторичный в 27. Он занимает лидирующие позиции в бизнесе и интернете.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ООН и Linguistic Society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14" y="1285875"/>
            <a:ext cx="2009073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014" y="128587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814" y="1285875"/>
            <a:ext cx="2009073" cy="192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английского на мировую культуру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Киноиндустрия Голливуда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задаёт мировые кинотренды, распространяя англоязычные сюжеты и выражения. Фильмы на английском становятся культурным мостом и влияют на массовое сознание.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хиты и мировая популярность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 американские исполнители создают мировые музыкальные хиты, благодаря чему английский язык становится языком популярной музыки и молодежных субкультур.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 международные бренды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бренды и презентации модных показов формируют глобальные тенденции, продвигая английский как язык вдохновения и стиля.
</a:t>
            </a:r>
            <a:endParaRPr lang="en-US" sz="13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 науке и технологиях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научных статей публикуются на английском, обеспечивая универсальный доступ к знаниям.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конференции и семинары преимущественно проходят на английском, что стимулирует обмен идеями.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IT-сфере английский — основной язык кода, документации и интерфейсов.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тесно связаны с владением английским для эффективного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833085"/>
            <a:ext cx="4022400" cy="252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возраста начала изучения английского и его статуса в учебных программах ведущих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играет ключевую роль в образовательных стратегиях большинства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образования Китая, Германии, Бразилии, России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 образовании разных стран
</a:t>
            </a:r>
            <a:endParaRPr lang="en-US" sz="23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24" y="923925"/>
            <a:ext cx="1790402" cy="171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799" y="923925"/>
            <a:ext cx="1790402" cy="171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499" y="923925"/>
            <a:ext cx="1790402" cy="171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владения английским для молодежи
</a:t>
            </a:r>
            <a:endParaRPr lang="en-US" sz="2499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зарубежному образованию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открывает возможности учебы за рубежом и участия в международных стажировках, расширяя образовательные горизонты молодёжи.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перспективы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существенно повышает шансы трудоустройства в глобальных компаниях и способствует росту профессиональной конкурентоспособности.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коммуникация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позволяет участвовать в международных форумах, культурных обменах и развивает навыки межкультурного взаимодействия.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английского в профессиональной деятельности
</a:t>
            </a:r>
            <a:endParaRPr lang="en-US" sz="206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— стандарт в международном бизнесе, туризме, науке и IT, расширяя возможности работников.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языка повышает карьерные перспективы и способствует продвижению на руководящие должности.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зарплата специалистов, владеющих английским, на 20-30% выше по сравнению с коллегами без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сферы использования английского языка
</a:t>
            </a:r>
            <a:endParaRPr lang="en-US" sz="2436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науки в англоязычном общении с существенным влиянием бизнеса и медиа.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служит универсальным инструментом во многих ключевых сферах, обеспечивая межотраслевую коммуникацию.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исследования лингвистических коммуникаций,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 социальных сетях и мессенджерах
</a:t>
            </a:r>
            <a:endParaRPr lang="en-US" sz="2466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широко используется на платформах WhatsApp, Instagram, TikTok и Twitter для международного общения.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сленг и устойчивые выражения на английском быстро распространяются в русскоязычных интернет-сообществах.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использование способствует интеграции молодежи в глобальное информационное пространство и обмен культурным опытом.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создают контент на английском, способствуя развитию мультикультурной онлайн-среды.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4899" y="860300"/>
            <a:ext cx="313660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и грамматические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произношении британского и американского вариантов создают сложности для учащихся. Запоминание неправильных глаголов и освоение сложных времен требует систематической практики.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трудности изучения английского
</a:t>
            </a:r>
            <a:endParaRPr lang="en-US" sz="2568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использование идиом и акцентов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и фразовые глаголы часто вызывают затруднения из-за их переносного значения. Кроме того, восприятие речи с разными акцентами затрудняет понимание на слух. Аутентичные материалы помогают справляться с этими барьерами.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эффективного изучения английского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обучение на курсах обеспечивает базовые знания грамматики и лексики, а также структурированный подход к освоению языка.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мобильных приложений помогает закреплять навыки в любое удобное время, облегчает пополнение словарного запаса и улучшает произношение.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просмотр фильмов и чтение оригинальной литературы расширяют кругозор и развивают понимание контекста, а практика с носителями повышает разговорную уверенность.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английского на родной язык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заимствование терминов из английского в области IT и бизнеса обогащает русский язык новыми понятиями и выражениями.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«ринглиша» приводит к смешению языков и ослаблению грамматической строгости в разговорной речи в некоторых молодежных кругах.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выражают опасения, что переизбыток англицизмов может ухудшить сохранение традиционной языковой идентичности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 инструмент межкультурного диалога
</a:t>
            </a:r>
            <a:endParaRPr lang="en-US" sz="243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открывает доступ к мировым образовательным ресурсам и культурным памятникам.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позволяет глубже понять ценности и обычаи различных народов, что способствует взаимному уважению.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разрушить стереотипы и предрассудки, формируя позитивное взаимодействие между культурами.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язык облегчает интеграцию в многонациональные сообщества, поддерживая открытую и толерантную среду.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вызовы в изучении английского языка
</a:t>
            </a:r>
            <a:endParaRPr lang="en-US" sz="2789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платформ и курсов увеличивается, однако качество и методология обучения сильно различаются, что создает риск получения неэффективных знаний.
</a:t>
            </a:r>
            <a:endParaRPr lang="en-US" sz="1352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перегруз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сталкивается с избытком материалов и отсутствием систематического подхода, что приводит к снижению интереса и увеличению мотивационных барьеров.
</a:t>
            </a:r>
            <a:endParaRPr lang="en-US" sz="1263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ограничения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удалённых и малонаселённых регионах недостаточно носителей языка и практики, что снижает мотивацию к активному усвоению материала.
</a:t>
            </a:r>
            <a:endParaRPr lang="en-US" sz="13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14" y="1285875"/>
            <a:ext cx="2009073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014" y="128587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в использовании английского
</a:t>
            </a:r>
            <a:endParaRPr lang="en-US" sz="247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Гибридное обучение с искусственным интеллектом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ИИ активно внедряются в языковое обучение, предоставляя персонализированные задания и анализ ошибок для повышения эффективности изучения.
</a:t>
            </a:r>
            <a:endParaRPr lang="en-US" sz="124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онлайн-комьюнити
</a:t>
            </a:r>
            <a:pPr algn="ctr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специализированные группы по интересам в соцсетях и на платформах для практики английского с носителями и единомышленниками по всему миру.
</a:t>
            </a:r>
            <a:endParaRPr lang="en-US" sz="1243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цифрового контента
</a:t>
            </a:r>
            <a:pPr algn="ctr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становится стандартом в креативных индустриях, включая создание видео, подкастов и блогов, способствуя международной коммуникации.
</a:t>
            </a:r>
            <a:endParaRPr lang="en-US" sz="11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050" y="988425"/>
            <a:ext cx="4030750" cy="294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экзаменов по английскому языку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структуру, продолжительность и стоимость основных международных экзаменов по английскому языку.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предоставляют различные форматы и уровни, что позволяет выбрать подходящий вариант для обучения или работы за рубежом.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IELTS, TOEFL и Cambridge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348" y="923925"/>
            <a:ext cx="1790402" cy="171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носители английского в культуре и науке
</a:t>
            </a:r>
            <a:endParaRPr lang="en-US" sz="2401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— величайший драматург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Шекспира оказали огромное влияние на мировую литературу, формируя базу для последующих направлений и национальных культур.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— музыкальная революция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изменила представление о популярной музыке, открыв новые горизонты в звучании и текстах на английском языке.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Спилберг — режиссёр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фильмы стали культурным феноменом, отражая современные ценности и дилеммы через призму англоязычного кинематографа.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Хокинг — популяризатор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физик сделал сложные науки доступными широкой аудитории благодаря ясному английскому языку и ярким примерам.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во всём мире активно используют английский, поддерживая его статус глобального языка коммуникации и инноваций.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полутора миллиардов человек владеют английским, что отражает его доминирование в международных сферах коммуникаций, науки и культуры.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лингвистических организаций и статистика международных коммуникаций.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английский — ключ к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языка открывает перед молодежью широкие возможности для образования, карьеры и личностного роста в современном глобальном обществе.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2026-05-07T06:22:12Z</dcterms:created>
  <dcterms:modified xsi:type="dcterms:W3CDTF">2026-05-07T06:22:12Z</dcterms:modified>
</cp:coreProperties>
</file>