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Натуральные числа и действия с ними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Осваиваем счёт, сравнение и вычисления шаг за шагом.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натуральные числа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Натуральные числа помогают считать предметы, деньги, время и результаты. Они лежат в основе вычислений, сравнения величин и работы с выражениями в школьной математике.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60325" y="4534300"/>
            <a:ext cx="3585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определение натурального ряда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1699975"/>
            <a:ext cx="3414300" cy="22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опорное число помогает находить соседние числа, выстраивать порядок и считать предметы по одному.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4662650" y="3172975"/>
            <a:ext cx="3173400" cy="94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с него начинается натуральный ряд, который продолжается без конца.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662650" y="1538626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9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7441" y="1587650"/>
            <a:ext cx="3038668" cy="3074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и запись натурального числа
</a:t>
            </a:r>
            <a:endParaRPr lang="en-US" sz="3500" dirty="0"/>
          </a:p>
        </p:txBody>
      </p:sp>
      <p:sp>
        <p:nvSpPr>
          <p:cNvPr id="12" name="Text 2"/>
          <p:cNvSpPr txBox="1"/>
          <p:nvPr/>
        </p:nvSpPr>
        <p:spPr>
          <a:xfrm>
            <a:off x="1076400" y="4215160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представить число как сумму разрядов, легче увидеть его структуру. Такой способ облегчает чтение, сравнение и проверку многозначных чисел.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076400" y="3957238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помогает понять запись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076400" y="1845272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4 582 читают как «четыре тысячи пятьсот восемьдесят два». Сначала называют старшие разряды, затем младшие, чтобы сразу понять величину числа.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1076400" y="1587350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по-разному читается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1076400" y="2635234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числе есть единицы, десятки, сотни и тысячи. Положение цифры определяет её значение, поэтому одна и та же цифра может обозначать разные количества.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1076400" y="2377313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цифра на своём месте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1076400" y="3425197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Цифра 5 в 5 000 показывает тысячи, а 5 в 15 обозначает единицы. Именно разряд делает запись многозначного числа точной и удобной.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1076400" y="3167275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цифры меняется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1964764"/>
            <a:ext cx="4839600" cy="19287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Разложим число 7 364 по разрядам и покажем вклад каждой цифры в запись числа.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читается и записывается через значение каждой цифры в своём разряде; разложение облегчает понимание многозначных чисел.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записи натуральных чисел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натуральных чисел на примере числа 7 364
</a:t>
            </a:r>
            <a:endParaRPr lang="en-US" sz="3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одинаковый шаг между соседними числами и помогает увидеть порядок без пропусков.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следующее число больше предыдущего на 1, поэтому натуральный ряд растёт непрерывно и не имеет конца.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увеличиваются числа в натуральном ряду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Натуральный ряд: 1, 2, 3, 4, 5, 6, 7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натуральных чисел
</a:t>
            </a:r>
            <a:endParaRPr lang="en-US" sz="3500" dirty="0"/>
          </a:p>
        </p:txBody>
      </p:sp>
      <p:sp>
        <p:nvSpPr>
          <p:cNvPr id="10" name="Text 2"/>
          <p:cNvSpPr txBox="1"/>
          <p:nvPr/>
        </p:nvSpPr>
        <p:spPr>
          <a:xfrm>
            <a:off x="360250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Большее натуральное число стоит правее в натуральном ряду. Это удобный ориентир: чем дальше число, тем оно больше предыдущего.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250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 место в ряду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63017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цифр поровну, сравнивают старший разряд, затем следующий. Так находят первое различие и сразу выбирают верный знак сравнения.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63017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слева направо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2511633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 чисел разное количество цифр, больше то, у которого цифр больше. Например, трёхзначное число всегда меньше четырёхзначного.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2511633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считаем цифры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6814400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сравнения используют знаки &gt;, &lt; и =. Например, 8 432 &gt; 843, потому что первое число содержит больше разрядов и является большим.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6814400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Записываем результат знаками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построен по школьному правилу сравнения натуральных чисел на примере 5 078 и 5 091.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сравнивать числа без ошибок
</a:t>
            </a:r>
            <a:endParaRPr lang="en-US" sz="38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натуральных чисел
</a:t>
            </a:r>
            <a:endParaRPr lang="en-US" sz="3500" dirty="0"/>
          </a:p>
        </p:txBody>
      </p:sp>
      <p:sp>
        <p:nvSpPr>
          <p:cNvPr id="11" name="Text 2"/>
          <p:cNvSpPr txBox="1"/>
          <p:nvPr/>
        </p:nvSpPr>
        <p:spPr>
          <a:xfrm>
            <a:off x="643500" y="4213541"/>
            <a:ext cx="3514800" cy="4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сложении в столбик складывают одинаковые разряды: единицы с единицами, десятки с десятками, сотни с сотнями. Так проще работать с большими числами.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643500" y="3931991"/>
            <a:ext cx="3331500" cy="2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способ вычисления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43500" y="1934791"/>
            <a:ext cx="3514800" cy="4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объединяет несколько количеств в одно целое. Его удобно применять, когда нужно узнать общее число предметов, денег или шагов.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643500" y="1653241"/>
            <a:ext cx="3331500" cy="2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действия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643500" y="3074166"/>
            <a:ext cx="3514800" cy="4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Числа, которые складывают, называются слагаемыми, а полученный результат — суммой. Эти названия помогают точно объяснять запись и проверять вычисления.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643500" y="2792616"/>
            <a:ext cx="3331500" cy="2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компонентов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примерах легко увидеть, как два количества складываются в одно целое и помогают быстро считать общий итог.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удобно в повседневных задачах: оно объединяет группы предметов и сразу даёт общий результат без повторного пересчёта.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Слагаемые и сумма в жизненных примерах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для иллюстрации сложения натуральных чисел
</a:t>
            </a:r>
            <a:endParaRPr lang="en-US" sz="113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0350" y="1199816"/>
            <a:ext cx="8316900" cy="155941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325" y="360000"/>
            <a:ext cx="8425800" cy="7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натуральных чисел
</a:t>
            </a:r>
            <a:endParaRPr lang="en-US" sz="35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60350" y="3362124"/>
            <a:ext cx="18828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помогает узнать, сколько осталось после удаления части предметов, или на сколько одно число меньше другого. Это действие часто встречается в задачах о деньгах, времени и количестве объектов.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60325" y="2862150"/>
            <a:ext cx="1882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вычитание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902050" y="3362124"/>
            <a:ext cx="18828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Правильность вычитания легко проверить сложением: если к разности прибавить вычитаемое, должно получиться уменьшаемое. Такая проверка особенно полезна, когда ответ записан в несколько разрядов.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902025" y="2862150"/>
            <a:ext cx="1882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ответ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721483" y="3362124"/>
            <a:ext cx="18828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старшем разряде не хватает цифры, приходится занимать 1 десяток, сотню или тысячу. Тогда число в текущем разряде увеличивается, а соседний старший разряд уменьшается на единицу.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4721458" y="2862150"/>
            <a:ext cx="1882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в столбик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2540917" y="3362124"/>
            <a:ext cx="18828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записи вычитания есть уменьшаемое, вычитаемое и разность. Уменьшаемое показывает, от чего отнимают, вычитаемое — что убирают, а разность — полученный результат вычисления.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2540892" y="2862150"/>
            <a:ext cx="1882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компонентов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325" y="2385508"/>
            <a:ext cx="4535700" cy="10872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сложения и вычитания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5113500" y="1477500"/>
            <a:ext cx="32004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что одно действие можно проверить другим, если числа в записи не меняются.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и вычитание являются обратными действиями, поэтому результат одного действия позволяет быстро проверить другое.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94325" y="4525000"/>
            <a:ext cx="77703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вычислительные правила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как многократное сложение
</a:t>
            </a:r>
            <a:endParaRPr lang="en-US" sz="3500" dirty="0"/>
          </a:p>
        </p:txBody>
      </p:sp>
      <p:sp>
        <p:nvSpPr>
          <p:cNvPr id="11" name="Text 2"/>
          <p:cNvSpPr txBox="1"/>
          <p:nvPr/>
        </p:nvSpPr>
        <p:spPr>
          <a:xfrm>
            <a:off x="1076400" y="1845273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удобно тогда, когда одно и то же число складывают несколько раз. Запись 4 × 6 означает четыре группы по шесть или шесть, повторённое четыре раза.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076400" y="1538800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умножения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662700" y="4330848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умножения помогает считать быстрее и без лишних записей. Она особенно полезна при решении задач, где нужно сразу найти число предметов в нескольких одинаковых группах.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662700" y="4024375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таблица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467267" y="3502323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натуральных чисел действует переместительное свойство: если поменять множители местами, произведение не изменится. Поэтому 7 × 3 и 3 × 7 дают одинаковый ответ.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467267" y="3195850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Перестановка множителей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2271833" y="2673798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умножении есть множители и произведение. Множители показывают, какие числа перемножают, а произведение — итог вычисления. Эта запись короче длинной суммы одинаковых слагаемых.
</a:t>
            </a:r>
            <a:endParaRPr lang="en-US" sz="973" dirty="0"/>
          </a:p>
        </p:txBody>
      </p:sp>
      <p:sp>
        <p:nvSpPr>
          <p:cNvPr id="18" name="Text 9"/>
          <p:cNvSpPr txBox="1"/>
          <p:nvPr/>
        </p:nvSpPr>
        <p:spPr>
          <a:xfrm>
            <a:off x="2271833" y="2367325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действия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нескольких строк показывает, как быстро растут произведения. Особенно заметно, что кратные числа образуют повторяющиеся и легко узнаваемые последовательности.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на 2 всегда чётные, на 5 заканчиваются на 0 или 5, а на 10 — на 0. Эти признаки ускоряют счёт и проверку.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Закономерности в таблице умножения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умножения; учебные наблюдения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деление помогает распределять поровну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принёс 36 конфет и разложил их по 6 одинаковым пакетам. В каждом оказалось по 6 конфет, потому что 36: 6 = 6. Деление показывает, сколько предметов попадёт в каждую группу, если распределять поровну.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Конфеты для класса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полке стоят 24 книги, а полок четыре. Если книги разложить равномерно, на каждой полке будет по 6 книг. Такой способ помогает быстро узнать, сколько элементов приходится на одну часть без пересчёта по одному.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на полке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можно проверить умножением. Если 36: 6 = 6, то 6 × 6 = 36, значит, ответ найден верно. Эта связь показывает, что деление и умножение работают как взаимные действия.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умножением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вычисления выражений в школьных заданиях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соблюдать порядок действий
</a:t>
            </a:r>
            <a:endParaRPr lang="en-US" sz="38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200" y="2087925"/>
            <a:ext cx="40425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3713" y="2087925"/>
            <a:ext cx="404250" cy="46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3238" y="2087921"/>
            <a:ext cx="404250" cy="462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действий с натуральными числами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632325" y="3216300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поменять местами слагаемые или множители, результат не изменится. Это свойство помогает записывать выражение в более удобном порядке и считать быстрее, особенно при устном счёте.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32325" y="2644300"/>
            <a:ext cx="21384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Переместительное свойство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31850" y="3216300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сложении и умножении можно группировать числа так, как удобнее для вычислений. Сначала считают одну часть, затем другую, а потом объединяют результаты в общий ответ.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531850" y="2644250"/>
            <a:ext cx="21384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Сочетательное свойство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6431375" y="3110467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можно распределять на сумму: 3 × (4 + 2) равно 3 × 4 + 3 × 2. Это свойство сокращает запись и помогает раскрывать скобки без ошибок.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431375" y="2614450"/>
            <a:ext cx="2138400" cy="4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Распределительное свойство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вычислений и оценка ответа
</a:t>
            </a:r>
            <a:endParaRPr lang="en-US" sz="3500" dirty="0"/>
          </a:p>
        </p:txBody>
      </p:sp>
      <p:sp>
        <p:nvSpPr>
          <p:cNvPr id="9" name="Text 2"/>
          <p:cNvSpPr txBox="1"/>
          <p:nvPr/>
        </p:nvSpPr>
        <p:spPr>
          <a:xfrm>
            <a:off x="783050" y="3939004"/>
            <a:ext cx="2178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проверяют вычитанием, вычитание — сложением, а умножение — делением. Если результат не совпадает с проверкой, значит, в вычислениях допущена ошибка и нужно вернуться к каждому шагу.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783050" y="3630825"/>
            <a:ext cx="21789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обратным действием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091313" y="3939004"/>
            <a:ext cx="2178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вычисления важно сравнить ответ с тем, что спрашивает задача. Иногда верное число записано не в тех единицах или не относится к нужной величине, поэтому нужна внимательная проверка смысла.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6091313" y="3630825"/>
            <a:ext cx="21789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Сверяем с условием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3437181" y="3939660"/>
            <a:ext cx="2178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точным подсчётом полезно оценить ответ заранее. Если получившееся число намного больше или меньше ожидаемого, это хороший сигнал ещё раз перепроверить решение и порядок действий.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3437181" y="3630825"/>
            <a:ext cx="21789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Делаем прикидку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Натуральные числа помогают не только считать, но и ориентироваться в расписании, сравнивать результаты и фиксировать порядок событий в разных ситуациях.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примеров связано с учётом, измерением и планированием. Это показывает, что натуральные числа нужны почти в каждом ежедневном деле.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натуральные числа встречаются в повседневной жизни
</a:t>
            </a:r>
            <a:endParaRPr lang="en-US" sz="3681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повседневных примеров; без датировки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Натуральные числа помогают считать, сравнивать и выполнять действия в правильном порядке. Если помнить разряды, свойства действий и способы проверки, вычисления становятся точнее и проще в любой школьной задаче.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Натуральные числа — основа вычислений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2026-05-29T23:01:58Z</dcterms:created>
  <dcterms:modified xsi:type="dcterms:W3CDTF">2026-05-29T23:01:58Z</dcterms:modified>
</cp:coreProperties>
</file>