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infinitive: главное за урок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инфинитив: формы, смысл и типичные модели без лишней путаницы.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passive infinitive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часто встречается в учебных заданиях, новостях и официальных текстах, когда важно само действие, а не его исполнитель. Особенно она нужна после глаголов ожидания, желания и необходимости.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входят в базовую схему пассивного инфинитива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infinitive строится по схеме to be + V3 и передаёт страдательный смысл. В такой форме действие направлено на объект, а исполнитель остаётся второстепенным или вовсе не названным.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to be done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to be done показывает действие, которое происходит одновременно с моментом инфинитива или относится к будущему относительно него. Именно поэтому она так часто встречается в нейтральной письменной речи.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естественна после глаголов типа want, need, expect и allow, когда говорящий подчёркивает результат действия, а не того, кто его выполнит.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to be checked, to be allowed, to be built помогают быстро увидеть общий шаблон. В переводе обычно звучит как «быть + краткое страдательное причастие».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описать простое пассивное действие без акцента на предшествовании, выбирают именно эту форму. Она служит базой для многих учебных и деловых конструкций.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to have been done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to have been done показывает, что пассивное действие завершилось раньше другого момента, о котором идёт речь. Это ключевой признак предшествования в инфинитивной конструкции.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особенно важна в сообщениях о выводах, предположениях и чужих словах, когда нужно показать: событие уже произошло к моменту оценки или сообщения.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to have been sent, to have been solved, to have been informed помогают увидеть завершённость действия. Они звучат более формально и точнее передают временную связь.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простое: to be done указывает на действие без завершённости до другого момента, а to have been done подчёркивает, что действие уже состоялось раньше.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 done: краткая таблица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форма to be done работает в разных контекстах и почему она связана с настоящим или будущим отношением действия.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важен результат действия, а исполнитель не назван. Форма to be done используется, когда событие ещё не завершено относительно инфинитива.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have been done: краткая таблица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что to have been done связывается с завершённостью и предшествованием по отношению к другому действию или оценке.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сообщает, что пассивное действие уже произошло раньше момента речи, мнения или другого события. Поэтому она точнее обычного to be done.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необходимости и ожидания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need, want, expect, allow и require часто требуют после себя пассивного инфинитива, когда действие должно быть выполнено кем-то, но исполнитель неважен или не назван.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вроде The room needs to be cleaned и Students are allowed to be seated смысл сосредоточен на необходимости, разрешении или ожидании результата, а не на личности исполнителя.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Стилевой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удобна в официальном и учебном английском, потому что звучит нейтрально, логично и точно. Она помогает избегать лишнего внимания к тому, кто выполняет действие.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form requires to be filled in показывает общий шаблон: сначала идёт установка или требование, затем пассивный инфинитив, который раскрывает само необходимое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объектом и без объекта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объектом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need, want или expect стоит object, конструкция становится более точной: They want the job to be finished by Friday. Здесь ясно, к какому объекту относится действие.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отдельного объекта предложение звучит короче и более общо: The job needs to be finished by Friday. Такой вариант удобен, когда исполнитель неважен и акцент идёт на задаче.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объекта помогает приблизить конструкцию к модели for + object + to be done и делает связь между действием и участником более прозрачной для 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passive infinitive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формы помогают точно различать одновременность и предшествование в пассиве.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глагола часто образуют reporting pattern с passive infinitive.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новостных и официальных текстах эта модель особенно частотна: она позволяет сообщать о мнении, ожидании или репутации без указания источника.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английской грамматике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отрицания обычно используют для passive infinitive.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отрицательной форме частица not сохраняет структуру инфинитива. Это помогает избежать разрыва устойчивых компонентов be + V3 и have been + V3.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английской грамматике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active заменяют вместо passive.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направлено на подлежащее или объект, обычный инфинитив не подходит: нужна пассивная форма, которая показывает получателя действия.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английской грамматике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нужно различать по отношению к моменту действия.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времени: простая пассивная форма описывает текущую или будущую связь, а perfect passive показывает предшествование.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английской грамматике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обязательно помогает связать объект с действием.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с объектом союз for связывает оценку и действующее лицо или предмет. Без него предложение теряет ясную грамматическую связь.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английской грамматике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1: выбор формы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примере нужно выбрать форму по времени: простая пассивная конструкция или perfect passive. Один случай отличается, потому что действие уже завершено.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примера требуют формы to be done, а третий — to have been done, потому что речь идёт о действии раньше другого момента.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упражнение по теме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преобразования active → passive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трёх предложений из активной модели в пассивную инфинитивную конструкцию.
</a:t>
            </a:r>
            <a:endParaRPr lang="en-US" sz="9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стоит искать в каждом упражнении отдельно.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типичных сбоя показывают разные зоны риска: форма причастия, порядок слов и пропущенная связка for. По ним удобно быстро проверять себя.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английской грамматике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достаточно, чтобы восстановить пропущенное правило.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легче запомнить через три опоры: значение времени, предшествование и тип конструкции after said/believed/expected. Они помогают выбрать форму без догадок.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английской грамматике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инфинитив: выбор без ошибок
</a:t>
            </a:r>
            <a:endParaRPr lang="en-US" sz="2740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выбрать форму, сначала спросите себя: действие ещё ожидается или уже произошло раньше? Затем проверьте, нужен ли passive infinitive и есть ли отрицание.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2026-07-25T21:15:38Z</dcterms:created>
  <dcterms:modified xsi:type="dcterms:W3CDTF">2026-07-25T21:15:38Z</dcterms:modified>
</cp:coreProperties>
</file>