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773" y="554125"/>
            <a:ext cx="4293204" cy="3738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Спасём вымирающих животных: почему эта тема важна на уроке английского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Endangered species, conservation, wildlife protection.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5148" y="0"/>
            <a:ext cx="4565404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исчезающие виды — это проблема всего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видов уже находятся под угрозой исчезновения. Причины связаны с деятельностью человека, а Red List помогает оценивать риск. Эта тема часто звучит в английских текстах, новостях и школьных проектах, потому что касается будущего планеты.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2150" y="2383888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95318" y="2383888"/>
            <a:ext cx="367763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27462" y="3580288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2369" y="14108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5291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15026"/>
            <a:ext cx="218400" cy="218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09147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06722"/>
            <a:ext cx="218400" cy="2184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44637" y="3580262"/>
            <a:ext cx="420300" cy="4203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Habitat — среда обитания, ecosystem — экосистема, population — популяция. Удобно строить фразы: to lose habitat, to be at risk, to protect nature reserves, чтобы описывать изменения в природе.
</a:t>
            </a:r>
            <a:endParaRPr lang="en-US" sz="1329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и 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Endangered species — вымирающие виды, extinct — исчезнувший, wildlife — дикая природа. Эти слова помогают точно говорить о животных, которые нуждаются в защите и могут исчезнуть без мер охраны.
</a:t>
            </a:r>
            <a:endParaRPr lang="en-US" sz="1329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связи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Predator — хищник, prey — добыча. Эти слова важны, когда нужно объяснить, как исчезновение одного вида нарушает природные связи и влияет на другие живые организмы.
</a:t>
            </a:r>
            <a:endParaRPr lang="en-US" sz="1329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Conservation и protection — охрана и защита. В учебных ответах полезны выражения to raise awareness и to support conservation programs, потому что они показывают реальные способы помощи животным.
</a:t>
            </a:r>
            <a:endParaRPr lang="en-US" sz="1329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3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английские предложения помогают запомнить лексику: Tigers are endangered species. People should not hunt illegally. We must protect wildlife. Такие примеры развивают и словарь, и уверенность в устной речи.
</a:t>
            </a:r>
            <a:endParaRPr lang="en-US" sz="132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 общий рост давления на виды в разные десятилетия. Наиболее заметно влияние расширения сельского хозяйства, урбанизации и промышленного освоения территорий.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Тенденция к росту риска подтверждает, что biodiversity depends on habitat protection and climate action.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the Number of Endangered Species Changes Over Time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28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динамика по материалам IUCN Red List и WWF; для сравнения использован относительный индекс угроз.
</a:t>
            </a:r>
            <a:endParaRPr lang="en-US" sz="72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58868" y="1095972"/>
            <a:ext cx="3654900" cy="1238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Habitat Loss as the Main Threat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784500" y="12663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лес исчезает, животные теряют укрытие, привычные маршруты и источники пищи. Для многих видов это означает не просто сокращение территории, а разрушение всей системы выживания.
</a:t>
            </a:r>
            <a:endParaRPr lang="en-US" sz="1077" dirty="0"/>
          </a:p>
        </p:txBody>
      </p:sp>
      <p:sp>
        <p:nvSpPr>
          <p:cNvPr id="10" name="Text 2"/>
          <p:cNvSpPr txBox="1"/>
          <p:nvPr/>
        </p:nvSpPr>
        <p:spPr>
          <a:xfrm>
            <a:off x="5158475" y="25434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Карьерные работы, нефтедобыча и промышленное освоение нарушают почву, шумят и отпугивают животных. Даже если лес остаётся, habitat loss делает его менее пригодным для жизни.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784500" y="311597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застройка
</a:t>
            </a:r>
            <a:pPr algn="l" indent="0" marL="0">
              <a:lnSpc>
                <a:spcPct val="115000"/>
              </a:lnSpc>
              <a:buNone/>
            </a:pPr>
            <a:r>
              <a:rPr lang="en-US" sz="4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дороги и города разрезают большие природные территории на маленькие участки. Fragmented territory мешает миграции, поиску партнёра и безопасному воспитанию потомства.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5158475" y="3855225"/>
            <a:ext cx="30864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 для 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вид теряет среду обитания, он лишается пищи, защиты и мест для размножения. Поэтому forest destruction напрямую связано с падением численности редких животных.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752822"/>
            <a:ext cx="4775700" cy="190325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разные угрозы влияют на редких животных и почему меры защиты должны быть комплексными.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угрозы часто усиливают друг друга, поэтому защита видов требует не одной меры, а целой системы решений.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Threats and Their Consequences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IUCN, WWF, National Geographic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охрана среды обитания и научный мониторинг помогают восстанавливать популяции.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Conservation Works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результат показывает, что редкий вид может восстанавливаться при системной защите, но по-прежнему остаётся уязвимым.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750+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особей амурского тигра насчитывалось в России по оценкам 2022–2023 годов.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учёта амурского тигра в России, 2022–2023
</a:t>
            </a:r>
            <a:endParaRPr lang="en-US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связан с охраняемыми территориями, антибраконьерскими рейдами и научным мониторингом. Это редкий пример успешного восстановления вида.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долгосрочная защита работает, если она сочетает охрану, науку и контроль.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Recovery of the Amur Tiger Population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57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учёта амурского тигра; 2022–2023 — более 750 особей в России
</a:t>
            </a:r>
            <a:endParaRPr lang="en-US" sz="8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Camera Traps and Scientific Monitoring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Фотоловушка стоит у тропы и ждёт, пока животное пройдёт мимо. Камера фиксирует тигра в естественной среде, не пугая его и не меняя его поведение. Такой снимок помогает учёным увидеть то, что скрыто от человека днём.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Ночная съёмка в лесу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тигр имеет собственный рисунок полос, поэтому его можно узнать на фотографии как по отпечатку пальца. Сопоставляя кадры, исследователи определяют численность, отмечают самок с детёнышами и отслеживают перемещения по территории.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Следы, полосы и данные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26051" y="1053399"/>
            <a:ext cx="3076103" cy="302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23300" y="301350"/>
            <a:ext cx="4383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Браконьерство как прямая угроза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644700" y="14210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Незаконная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Браконьеры убивают редких животных ради шкуры, костей, зубов или перепродажи частей тела. Один случай добычи может резко сократить численность небольшой популяции и нарушить её устойчивость.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644700" y="2592853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 размножению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тигров особенно опасна гибель взрослой самки: вид размножается медленно, а детёныши появляются нечасто. Если самка погибает, восстановление популяции заметно замедляется.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644700" y="3764671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изучать
</a:t>
            </a:r>
            <a:pPr algn="l" indent="0" marL="0">
              <a:lnSpc>
                <a:spcPct val="115000"/>
              </a:lnSpc>
              <a:buNone/>
            </a:pPr>
            <a:r>
              <a:rPr lang="en-US" sz="4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описывать причинно-следственные связи на английском языке и обсуждать, как незаконная охота влияет на survival, population decline и conservation status редких видов.
</a:t>
            </a:r>
            <a:endParaRPr lang="en-US" sz="1027" dirty="0"/>
          </a:p>
        </p:txBody>
      </p:sp>
      <p:sp>
        <p:nvSpPr>
          <p:cNvPr id="14" name="Text 5"/>
          <p:cNvSpPr txBox="1"/>
          <p:nvPr/>
        </p:nvSpPr>
        <p:spPr>
          <a:xfrm>
            <a:off x="4056550" y="2044650"/>
            <a:ext cx="27693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защиты
</a:t>
            </a:r>
            <a:pPr algn="l" indent="0" marL="0">
              <a:lnSpc>
                <a:spcPct val="115000"/>
              </a:lnSpc>
              <a:buNone/>
            </a:pPr>
            <a:r>
              <a:rPr lang="en-US" sz="4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Эффективная борьба с браконьерством требует патрулей, контроля торговли и строгого закона. Без этих мер даже охраняемые территории не гарантируют выживание животных.
</a:t>
            </a:r>
            <a:endParaRPr lang="en-US" sz="10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326850"/>
            <a:ext cx="5226300" cy="288215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люди и дикая природа могут сосуществовать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снижают конфликты и помогают сохранить и животных, и безопасность людей.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защита природы учитывает интересы местных жителей, снижается число конфликтов и растёт готовность поддерживать охрану редких видов.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IUCN; WWF; материалы по программам coexistence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в охране животных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05200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и Китай координируют защиту трансграничных лесов, где редкие виды свободно перемещаются. Это снижает риск браконьерства и помогает сохранять единые природные коридоры.
</a:t>
            </a:r>
            <a:endParaRPr lang="en-US" sz="1120" dirty="0"/>
          </a:p>
        </p:txBody>
      </p:sp>
      <p:sp>
        <p:nvSpPr>
          <p:cNvPr id="11" name="Text 3"/>
          <p:cNvSpPr txBox="1"/>
          <p:nvPr/>
        </p:nvSpPr>
        <p:spPr>
          <a:xfrm>
            <a:off x="3045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охрана территорий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123775" y="39340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 природоохранные службы обмениваются результатами мониторинга, чтобы точнее оценивать численность животных и быстрее реагировать на угрозы на обеих сторонах границы.
</a:t>
            </a:r>
            <a:endParaRPr lang="en-US" sz="1078" dirty="0"/>
          </a:p>
        </p:txBody>
      </p:sp>
      <p:sp>
        <p:nvSpPr>
          <p:cNvPr id="13" name="Text 5"/>
          <p:cNvSpPr txBox="1"/>
          <p:nvPr/>
        </p:nvSpPr>
        <p:spPr>
          <a:xfrm>
            <a:off x="3222238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данными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042325" y="1437150"/>
            <a:ext cx="27138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IUCN, WWF и национальные службы поддерживают исследования, обучение и охрану миграционных маршрутов. Такие проекты показывают, что сохранение видов требует согласованных действий многих участников.
</a:t>
            </a:r>
            <a:endParaRPr lang="en-US" sz="1059" dirty="0"/>
          </a:p>
        </p:txBody>
      </p:sp>
      <p:sp>
        <p:nvSpPr>
          <p:cNvPr id="15" name="Text 7"/>
          <p:cNvSpPr txBox="1"/>
          <p:nvPr/>
        </p:nvSpPr>
        <p:spPr>
          <a:xfrm>
            <a:off x="6140800" y="2952900"/>
            <a:ext cx="251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программы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крупному хищнику нужен не изолированный участок, а связанная сеть лесов, где он может перемещаться, охотиться и размножаться.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Forest restoration и wildlife corridor поддерживают connectivity; без них habitat fragments быстро теряют ценность для вымирающих видов.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восстановление лесов так важно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данных IUCN, WWF и природоохранных обзоров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87841" y="1354345"/>
            <a:ext cx="2235418" cy="368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могут сделать школьники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88484" y="15632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 акциях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могут присоединяться к экологическим мероприятиям, помогать в уборках территорий и поддерживать проекты по защите животных. Практическое участие делает тему личной и понятной.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16637" y="1563226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Делать проекты на английском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мини-презентации и короткие сообщения на английском языке помогают запомнить лексику и научиться объяснять экологические проблемы ясно и убедительно.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88484" y="3583725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Распространять проверенные факты
</a:t>
            </a:r>
            <a:pPr algn="l" indent="0" marL="0">
              <a:lnSpc>
                <a:spcPct val="100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делиться только достоверной информацией, чтобы не усиливать страхи и мифы. Проверенные данные помогают формировать ответственное отношение к природе и дикой фауне.
</a:t>
            </a:r>
            <a:endParaRPr lang="en-US" sz="1033" dirty="0"/>
          </a:p>
        </p:txBody>
      </p:sp>
      <p:sp>
        <p:nvSpPr>
          <p:cNvPr id="13" name="Text 5"/>
          <p:cNvSpPr txBox="1"/>
          <p:nvPr/>
        </p:nvSpPr>
        <p:spPr>
          <a:xfrm>
            <a:off x="3616637" y="3583733"/>
            <a:ext cx="22536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Поддерживать ответственный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 товаров из дикой природы и помощь экологическим фондам снижают спрос на незаконную торговлю и поддерживают реальные природоохранные программы.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учебного проекта по английскому языку и экологии.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школьного проекта на год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050" y="118050"/>
            <a:ext cx="77904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результаты природоохранных программ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29948" y="16486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последние десятилетия численность амурского тигра увеличилась благодаря охране лесов, научному учёту и системной борьбе с браконьерством. Это редкий пример устойчивого восстановления.
</a:t>
            </a:r>
            <a:endParaRPr lang="en-US" sz="923" dirty="0"/>
          </a:p>
        </p:txBody>
      </p:sp>
      <p:sp>
        <p:nvSpPr>
          <p:cNvPr id="10" name="Text 3"/>
          <p:cNvSpPr txBox="1"/>
          <p:nvPr/>
        </p:nvSpPr>
        <p:spPr>
          <a:xfrm>
            <a:off x="3381202" y="16486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заповедников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 охраняемые территории создали более безопасные условия для жизни и размножения. Там животные получают больше шансов вырастить потомство и избежать прямой угрозы.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530502" y="3407125"/>
            <a:ext cx="2428193" cy="9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разных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возможен только тогда, когда вместе работают государство, учёные и местные жители. Без такого сотрудничества результаты становятся нестабильными и быстро теряются.
</a:t>
            </a:r>
            <a:endParaRPr lang="en-US" sz="1046" dirty="0"/>
          </a:p>
        </p:txBody>
      </p:sp>
      <p:sp>
        <p:nvSpPr>
          <p:cNvPr id="12" name="Text 5"/>
          <p:cNvSpPr txBox="1"/>
          <p:nvPr/>
        </p:nvSpPr>
        <p:spPr>
          <a:xfrm>
            <a:off x="3380923" y="3407125"/>
            <a:ext cx="2428193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 риск сохраняется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росте численности вид остаётся уязвимым, потому что его восстановление ещё не означает полной безопасности. Любой откат в защите может снова усилить угрозы.
</a:t>
            </a:r>
            <a:endParaRPr lang="en-US" sz="101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563198"/>
            <a:ext cx="4775700" cy="22825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повседневные действия тоже влияют на сохранение редких животных и их среды обитания.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решения не заменяют государственную политику, но снижают давление на природу и помогают формировать культуру ответственности.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может сделать каждый человек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рекомендаций природоохранных организаций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будет, если защита ослабнет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4453200" y="11018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потери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охрана слабеет, прежде всего страдают взрослые особи. Каждый такой случай уменьшает шансы на размножение и делает популяцию более уязвимой.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53200" y="20626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уменьшается кормовая база и разрушаются участки леса. Животным становится труднее находить пищу, укрытие и безопасные места для выращивания детёнышей.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53200" y="302027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лесов разделяет животных на небольшие группы. Изолированные популяции хуже обмениваются генами и быстрее теряют устойчивость к угрозам.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453200" y="40452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исчезновения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XX века показывает, что даже крупные и сильные животные могут оказаться на грани исчезновения, если защита прекращается слишком рано.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дикой природы — общая задача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вымирающих животных требует защиты среды, научного мониторинга, международного сотрудничества и личной ответственности. Амурский тигр доказывает: восстановление возможно, если действовать системно и последовательно.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2026-05-31T16:47:16Z</dcterms:created>
  <dcterms:modified xsi:type="dcterms:W3CDTF">2026-05-31T16:47:16Z</dcterms:modified>
</cp:coreProperties>
</file>