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Крестьянская война в Германии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вера изменила Европу и вызвала борьбу за справедливость.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Священной Римской империи власть была разделена между князьями, городами и церковью. Крестьяне платили много повинностей, а напряжение в обществе с каждым годом росло.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начала XVI века: земля раздроблена, люди недовольны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Реформация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возмущала продажа индульгенций и богатство духовенства. Люди всё чаще задавались вопросом, почему церковь требует деньги за прощение грехов и обещание спасения.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Злоупотребления церкви
</a:t>
            </a:r>
            <a:endParaRPr lang="en-US" sz="1396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люди хотели сами читать Библию и понимать веру без сложных объяснений. Всё большее значение приобретали личная совесть и прямое обращение к Богу.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Писанию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быстро распространялись благодаря печати. Книги и листовки можно было тиражировать намного быстрее, чем переписывать от руки, поэтому споры о церкви стали общими для многих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
</a:t>
            </a:r>
            <a:endParaRPr lang="en-US" sz="1377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Горожане, студенты и некоторые князья читали новые тексты и обсуждали их. Так религиозный спор вышел за стены университетов и стал общеевропейской темой.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городах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5069" y="0"/>
            <a:ext cx="229716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и 95 тезисов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 октября 1517 года Лютер выступил против продажи индульгенций и потребовал открытого обсуждения церковных злоупотреблений. Его шаг стал отправной точкой Реформации в Германии.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утверждал, что человек спасается верой, а не покупкой церковных услуг. Эта идея резко отличалась от привычных взглядов и быстро привлекла внимание многих людей.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 темы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подходят изображение Лютера у церкви в Виттенберге или гравюра, связанная с 95 тезисами. Такие образы помогают связать событие с конкретным местом и временем.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Лютера охватили Германию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религиозный спор превратился в широкое движение благодаря печати и поддержке части правителей.
</a:t>
            </a:r>
            <a:endParaRPr lang="en-US" sz="14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его учения — вера, Священное Писание и богослужение на немецком языке.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идеи сделали реформу понятнее обычным людям и ослабили зависимость верующих от церковной иерархии.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Мартина Лютера; учебные материалы по Реформации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 лютеранство: основные различия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вера, обряды и роль церкви в 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изменила не только обряды, но и представление о том, кто имеет право говорить от имени веры.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темы о Реформации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князья поддержали Реформацию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князья хотели уменьшить влияние папы и императора. Поддержка новых идей помогала им действовать свободнее внутри своих земель и укреплять собственную власть.
</a:t>
            </a:r>
            <a:endParaRPr lang="en-US" sz="1788" dirty="0"/>
          </a:p>
        </p:txBody>
      </p:sp>
      <p:sp>
        <p:nvSpPr>
          <p:cNvPr id="11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земли и 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Реформации открывал возможность получить церковные владения и доходы. Для правителей это был не только религиозный выбор, но и выгодный политический шаг.
</a:t>
            </a:r>
            <a:endParaRPr lang="en-US" sz="1788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веры и 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поддержки князей религиозный спор быстро стал борьбой за власть. Вопрос о вере оказался связан с землёй, деньгами и правом управлять людьми.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реформационных идей в Европе
</a:t>
            </a:r>
            <a:endParaRPr lang="en-US" sz="263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движение началось в немецких землях, а затем укрепилось в других регионах через книги, споры и связи между городами.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стала центром ранней Реформации, но печать и общение между людьми помогли идеям выйти далеко за её пределы.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теме Реформации в Европе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Крестьянской войны
</a:t>
            </a:r>
            <a:endParaRPr lang="en-US" sz="3091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несли барщину, оброк, десятину и другие платежи. Когда повинностей становилось больше, а жизнь не улучшалась, недовольство в деревне быстро росло.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общинных прав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крестьяне лишались лесов, пастбищ и привычных прав пользования землёй. Это особенно болезненно ощущалось в повседневной жизни семьи и общины.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 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Урожаи были нестабильными, а поборы всё равно продолжались. Даже в трудные годы люди должны были выполнять требования феодалов и местных властей.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 социальные идеи о свободе звучали как обещание справедливости. Поэтому многие крестьяне воспринимали перемены не только как спор о вере, но и как шанс улучшить жизнь.
</a:t>
            </a:r>
            <a:endParaRPr lang="en-US" sz="17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499" y="1171525"/>
            <a:ext cx="2464785" cy="195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699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899" y="1171650"/>
            <a:ext cx="2464785" cy="195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голос в Двенадцати статьях
</a:t>
            </a:r>
            <a:endParaRPr lang="en-US" sz="3169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сход и общая жалоба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собирались на сходах, чтобы обсудить общие беды и записать их в понятной форме. Так появлялся документ, который можно было передать соседним общинам и использовать как доказательство своих требований перед властями.
</a:t>
            </a:r>
            <a:endParaRPr lang="en-US" sz="1136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справедливом священнике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пунктов стало право выбирать священника самим, а не принимать чужое назначение. Для деревни это означало надежду на проповедника, который будет говорить на понятном языке и защищать интересы прихода.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читали вслух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статей не остались лишь бумагой для образованных людей. Их зачитывали на собраниях, обсуждали в деревнях и переписывали снова, поэтому простой текст быстро превращался в призыв к переменам и объединял недовольных.
</a:t>
            </a:r>
            <a:endParaRPr lang="en-US" sz="10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развернулась Крестьянская война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1524–1525 годов в Южной и Центральной Германии.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5069" y="0"/>
            <a:ext cx="229716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Мюнцер и радикальное крыло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решительный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Мюнцер считал, что одних церковных изменений мало: нужно менять и общественные отношения. Он связывал религиозное обновление с борьбой против несправедливости и бедности, поэтому его слушали самые недовольные крестьяне.
</a:t>
            </a:r>
            <a:endParaRPr lang="en-US" sz="1698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Проповедь против угнетения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своих выступлениях Мюнцер резко осуждал богатых и властных людей, которые, по его мнению, пользовались верой для собственного удобства. Для многих его слова звучали как обещание более справедливого мира.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 властями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идеи Мюнцера пугали князей и городские власти, потому что они подталкивали людей к открытому сопротивлению. В итоге он стал символом решимости, но и причиной жестокого столкновения с правителями.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 потери в Крестьянской войне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численность участников, но и разницу в организации. У княжеской стороны было больше опыта, оружия и дисциплины, поэтому исход борьбы был предсказуем.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Разрозненные крестьянские отряды не смогли соперничать с организованной военной силой князей; именно это привело к тяжёлым потерям и поражению восстания.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событиям Крестьянской войны 1524–1525 годов; точные доли участников по сторонам в источниках не фиксировались.
</a:t>
            </a:r>
            <a:endParaRPr lang="en-US" sz="14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восстание потерпело поражение
</a:t>
            </a:r>
            <a:endParaRPr lang="en-US" sz="2678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вооружение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повстанцев были лишь сельские орудия, охотничье оружие и плохая защита. Против регулярных отрядов, вооружённых и обученных, такие силы не могли долго держаться в открытом бою.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города и жители поддержали восстание, потому что опасались хаоса и разрушения порядка. Когда часть общества осталась в стороне, крестьяне оказались изолированы и потеряли важные ресурсы.
</a:t>
            </a:r>
            <a:endParaRPr lang="en-US" sz="1763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единого командования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отряды действовали по-разному, и между ними не было прочной координации. Из-за этого восстание в одной области не всегда помогало соседней, а ошибки быстро приводили к потерям.
</a:t>
            </a:r>
            <a:endParaRPr lang="en-US" sz="1753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ответ князей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быстро объединились, использовали наёмников и подавили выступления силой. После победы они ещё больше усилили контроль над деревней, поэтому жизнь многих крестьян стала тяжелее, чем прежде.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Крестьянская война: сравнение
</a:t>
            </a:r>
            <a:endParaRPr lang="en-US" sz="2856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один процесс менял церковь и веру, а другой выражал социальный протест против несправедливости.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изменила религиозную жизнь и власть, а Крестьянская война показала, что народный протест без поддержки сильных союзников легко подавляется.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Германии XVI века.
</a:t>
            </a:r>
            <a:endParaRPr lang="en-US" sz="14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100" y="1587500"/>
            <a:ext cx="3771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1700" y="1587500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302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изменились Германия и Европа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привела к появлению протестантизма и расколола западное христианство. В Германии и соседних землях люди начали по-разному понимать церковь, обряды и путь к спасению.
</a:t>
            </a:r>
            <a:endParaRPr lang="en-US" sz="1472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светские правители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получили больше самостоятельности и стали заметнее влиять на религиозную жизнь своих земель. Из-за этого власть папы и императора во многих местах ослабла.
</a:t>
            </a:r>
            <a:endParaRPr lang="en-US" sz="1564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между католиками и протестантами не исчезло быстро. Позже оно стало одной из причин религиозных войн в Европе, которые продолжались в XVI–XVII веках.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разных групп общества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затронули общество неравномерно: кто-то укрепил своё положение, а кто-то почти ничего не выиграл. Особенно заметна разница между успехом князей и разочарованием крестьян.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война перераспределили влияние в пользу светской власти, но не решили главных социальных проблем деревни.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последствий Реформации и Крестьянской войны в Германии.
</a:t>
            </a:r>
            <a:endParaRPr lang="en-US" sz="15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события важны сегодня
</a:t>
            </a:r>
            <a:endParaRPr lang="en-US" sz="3016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идей и 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показывает, как книга, листовка и спор могут изменить общество быстрее, чем кажется. Когда новые идеи становятся доступными многим людям, они способны влиять даже на власть.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война напоминает, что глубокая несправедливость рождает протест. Если проблемы долго не замечают, недовольство может перейти от жалоб к открытому столкновению и тяжёлым последствиям.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обычных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события доказывают, что история создаётся не только правителями. Горожане, крестьяне, проповедники и печатники тоже влияли на ход событий и меняли представления людей о правах и свободе.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события, изменившие Германию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Крестьянская война начались по разным причинам, но вместе изменили Германию: веру, власть и жизнь людей. Их последствия ощущались в Европе ещё многие десятилетия.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2026-06-02T06:47:10Z</dcterms:created>
  <dcterms:modified xsi:type="dcterms:W3CDTF">2026-06-02T06:47:10Z</dcterms:modified>
</cp:coreProperties>
</file>