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речной транспорт: вода как путь для людей и грузов
</a:t>
            </a:r>
            <a:endParaRPr lang="en-US" sz="4163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города, страны и целые континенты.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водный транспорт так важен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перевозит особенно тяжёлые и объёмные грузы, которые выгодно отправлять большими партиями. По морю проходит большая часть мировых грузов, а реки веками служили путями торговли, расселения и связи между городами.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47237"/>
            <a:ext cx="238229" cy="2117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57826"/>
            <a:ext cx="238229" cy="19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морскому и речному транспорту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Перевозят множество стандартных контейнеров с товарами. Такие суда удобны для международной торговли, потому что ускоряют погрузку и разгрузку в крупных портах.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Танкеры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Доставляют нефть, топливо и другие жидкие грузы. Их корпуса и системы безопасности специально приспособлены для перевозки опасных и ценных веществ.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Баржи и буксиры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на реках и каналах, где важно перевозить тяжёлые грузы большими партиями. Буксир помогает двигать состав, а баржа принимает основной груз.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и лайнеры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перевозки пассажиров, а иногда и автомобилей. Они особенно полезны там, где водный путь удобнее длинного объезда по суше.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суда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Ходят по внутренним водным путям и рассчитаны на мелководье, узкие участки и мосты. Морские суда, наоборот, лучше приспособлены к волнам и дальним рейсам.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груз попадает на судно и отправляется в путь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склада до причала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груза начинается на заводе, складе или в порту. Его доставляют к причалу, где к работе подключаются погрузчики, краны и портовые рабочие, чтобы быстро и аккуратно подготовить отправку.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Погрузка и выход в рейс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груз размещают в контейнерах, трюмах или на палубе, в зависимости от типа судна. После проверки крепления и документов корабль отправляется по маршруту в другой порт, где его снова ждут разгрузка и обработка.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чаще всего перевозят по воде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обычно приходится на сырьё и товары в контейнерах.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особенно выгоден там, где нужно перевозить много тяжёлого груза за один рейс.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видам грузов на морском и речном транспорте; данные в диаграмме — условное распределение для наглядности.
</a:t>
            </a:r>
            <a:endParaRPr lang="en-US" sz="6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речной транспорт: главное различие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вид транспорта удобен в своей ситуации.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лучше для дальних и крупных перевозок, а речной — для связи внутренних районов и доставки по рекам.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 материалам школьного курса географии и ОБЖ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22868"/>
            <a:ext cx="194700" cy="17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22868"/>
            <a:ext cx="194700" cy="17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93146"/>
            <a:ext cx="194700" cy="155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84493"/>
            <a:ext cx="194700" cy="173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морских судов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Перевозят стандартизированные контейнеры с самыми разными товарами. Их используют на регулярных линиях между крупными портами, где важны скорость обработки и точность графика.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Танкеры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 доставки нефти, топлива и других жидких грузов. Для таких перевозок особенно важны надёжные системы хранения, контроля и безопасности.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Перевозят пассажиров, автомобили и иногда грузовые машины. Они соединяют берега, острова и города, где водный путь позволяет быстрее добраться до места.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Круизные лайнеры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путешествий и отдыха на воде. На борту есть каюты, рестораны и зоны для пассажиров, поэтому такие суда похожи на плавучие гостиницы.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Балкеры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Везут зерно, уголь, руду и другие насыпные грузы без упаковки. Их грузовые отсеки рассчитаны на большие массы и удобную загрузку в портах.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Баржи перевозят тяжёлые и объёмные грузы по рекам и каналам. Они удобны для песка, щебня, угля и других материалов, которые лучше отправлять сразу большими партиями.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Буксиры помогают двигать составы из нескольких судов. Они толкают или тянут баржи, а на узких участках делают движение более управляемым и безопасным.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теплоходы и небольшие грузовые суда работают на внутренних маршрутах. Их корпус обычно ниже и уже, чтобы проходить под мостами и уверенно идти по мелководью.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речных судов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маршрут судна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судна от подготовки до разгрузки в порту назначения.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— важный узел водного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вода и суша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— это место, где судно загружают, разгружают и при необходимости обслуживают. Здесь работают причалы, краны и склады, а рядом проходят подъездные пути для машин и поездов.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порты так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порты водный транспорт связан с другими видами перевозок. Поэтому именно здесь сосредоточены большие потоки грузов, а работа должна быть точной, быстрой и хорошо организованной.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ограничения водного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водный транспорт особенно выгоден для крупных партий однородного груза и длинных маршрутов между портами.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заметно сильнее в массовых перевозках, но эффективность снижают природные и инфраструктурные ограничения.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урока; качественная оценка на основе общих свойств морского и речного транспорта.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речной транспорт развит особенно сильно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первыми служили естественными дорогами: по ним перевозили людей, зерно, древесину и другие товары ещё до развития железных дорог.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речной транспорт в странах с крупными реками и каналами: он связывает промышленные районы, сельское хозяйство и морские порты.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маршруты удобны для тяжёлых и недорогих грузов: баржи и теплоходы позволяют отправлять большие партии с меньшими затратами.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перевозки на воде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маршрутах важны не только расстояние, но и регулярность рейсов, удобство пересадки и связь с береговой инфраструктурой.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удобен там, где нужно соединить берега, острова или районы, а также сократить объезд по суше.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урока; сравнительная оценка пассажирских маршрутов и требований безопасности.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5413" y="2128317"/>
            <a:ext cx="1872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47238"/>
            <a:ext cx="238229" cy="21175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воде и навигация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заранее выбрать маршрут, определить опасные участки и учесть глубину, повороты, проливы и места для манёвра.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и связь с берегом позволяют уточнять положение судна, передавать сообщения и координировать движение в пути.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 и буи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ориентиры показывают безопасный курс, отмечают фарватер и предупреждают о мели, камнях, поворотах и узких участках.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жилеты, аварийная сигнализация и противопожарные системы нужны для защиты пассажиров и экипажа при нештатной ситуации.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реке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мешают мели, течение и ледоход, а в море особенно опасны шторм, туман и высокие волны, поэтому важна дисциплина.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водного транспорта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помогает перевозить большие объёмы грузов, но при работе судов важно снижать выбросы, утечки топлива и загрязнение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порты внедряют сбор отходов, контроль состояния акватории и более чистые виды топлива, чтобы уменьшить воздействие на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груз проходит по речному маршруту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груза от отправителя до конечного пункта через речной порт и водный путь.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чаще идут по воде и почему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суда и маршруты выбирают для разных грузов, когда важны объём, вес и стоимость перевозки.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воде чаще перевозят тяжёлые и объёмные грузы, для которых особенно важны вместимость и экономичность.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урока; типичные примеры грузов водного транспорта.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разных задач выбирают разные виды транспорта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не только от расстояния, но и от типа груза, срочности доставки и наличия нужной инфраструктуры.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лучше для крупных и дальних перевозок, а автомобильный и железнодорожный — для более быстрых и гибких маршрутов.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урока; сравнительная оценка по основным признакам транспорта.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и штурман отвечают за движение судна, выбор курса и соблюдение правил плавания; их работа требует точности, внимания и умения быстро принимать решения.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современные технологии на водном транспорте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Механик, лоцман и крановщик обеспечивают техническую исправность судна, безопасный проход сложных участков и аккуратную погрузку или разгрузку в порту.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карты, спутниковая навигация и датчики помогают следить за положением судна, состоянием механизмов и связью с береговыми службами.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учёт грузов, автоматические краны и планирование движения делают порты быстрее и точнее, снижая простои и повышая безопасность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речной транспорт по-разному, но одинаково важны: один соединяет страны, другой связывает города внутри страны. Их сила — в больших перевозках, безопасности и грамотной организации.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морском и речном транспорте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2026-05-20T21:17:39Z</dcterms:created>
  <dcterms:modified xsi:type="dcterms:W3CDTF">2026-05-20T21:17:39Z</dcterms:modified>
</cp:coreProperties>
</file>