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мы видим, слышим и чувствуем на самом деле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органы чувств позволяют узнавать и понимать мир вокруг через разные сигналы.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органов чувств и их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Начавшись в древности, исследования органов чувств раскрывают важность восприятия для выживания и коммуникации. Потеря чувств компенсируется другими, а знания помогают развивать технологии и здоровье.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Зрение: анатомия и роль глаз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состоит из нескольких частей — роговицы, хрусталика и сетчатки, где располагаются специальные клетки для восприятия света и цвета.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распознают свет и темноту, а колбочки чувствительны к разным цветам, что позволяет видеть мир ярким и насыщенным.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роговицу и хрусталик, создавая изображение на сетчатке, а моргание защищает глаз от повреждений и пересыхания.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колбочек и восприятие цвета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колбочек работают совместно, создавая богатую палитру восприятия, что позволяет различать миллионы оттенков.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одного из типов колбочек приводит к дальтонизму, что ограничивает цветовое восприятие.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сетчатки, 2020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Слух: строение уха и преобразование звука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и среднее ухо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волны собираются наружным ухом и проходят в среднее ухо, где колебания передаются через три маленькие косточки к внутреннему уху.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и преобразование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содержит волосковые клетки, которые преобразуют механические колебания в электрические сигналы для передачи в мозг.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кора мозга анализирует разнообразные параметры звука, позволяя воспринимать речь и отделять её от шума.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Нейронаука слуха, 2018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400 000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различных звуков способен распознать взрослый человек благодаря работе слуховой коры.
</a:t>
            </a:r>
            <a:endParaRPr lang="en-US" sz="22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11890"/>
            <a:ext cx="4873500" cy="20425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органов чувств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виды раздражителей, рецепторы и уровень информации, который получает мозг от каждого органа чувств.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обеспечивает основной объём информации, значительно превосходящий остальные органы чувств.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чувств, 2019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 и рецепторы осязания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первый барьер и сенсорный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покрывает тело и содержит миллионы рецепторов, которые реагируют на давление, температуру и боль, позволяя быстро реагировать на внешние воздействия.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чувствительные участки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Пальцы, губы и язык обладают высокой плотностью рецепторов, обеспечивая точное различие текстур и ощущений прикосновения.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осязания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помогает не только различать объекты, но и реагировать на опасность, регулируя силу и характер контакта с окружающим миром.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Мозговые центры осязания и зона чувствительности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рецепторов кожи проходят через спинной мозг до соматосенсорной коры головного мозга, где происходит их обработка и интерпретация.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тела с большей плотностью рецепторов — ладони и губы — занимают большую площадь сенсорной коры, что повышает их чувствительность.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объясняет, почему иголка ощущается острее на пальце, чем на спине — разница в количестве рецепторов и их представлении в мозге.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Вкус: распределение вкусовых зон на языке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луковицы реагируют на пять основных вкусов: сладкий, солёный, кислый, горький и умами — каждый чувствуется в разных частях языка.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вкуса неразрывно связаны и часто перекрываются, что позволяет различать сложные вкусовые сочетания в пище.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ощущения тесно взаимодействуют с обонянием, создавая комплексный профиль восприятия продуктов.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взаимодействие формирует наше общее впечатление о вкусе и влияет на предпочтения и пищевые привычки.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обоняния: молекулы запахов и память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носовой полости расположены обонятельные нейроны, способные распознавать до 10 000 различных запахов. Каждый вид молекул связывается с определёнными рецепторами, вызывая уникальную нервную реакцию.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тесно связано с эмоциями и памятью, благодаря прямой связи с лимбической системой мозга. Запахи могут пробуждать яркие воспоминания и влиять на эмоциональное состояние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индивидуальные различия ощущений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 не ощущают горький вкус, например, в брокколи, из-за генетической вариации. Это означает, что качество восприятия вкусов может существенно различаться у разных людей.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родственники могут по-разному воспринимать запахи и вкусы. Исследования показывают, что ген TAS2R38 отвечает за чувствительность к горьким веществам у большинства людей.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разное количество и строение рецепторов, что определяет чувствительность к запахам и вкусам. Эти особенности закладываются в генах и передаются по наследству.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сенсорного сигнала: от раздражителя к мозгу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сигнала от внешнего стимула к мозгу у разных органов чувств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иллюзии и границы восприятия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иллюзии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может воспринимать неподвижные изображения как движущиеся, например, в иллюзии Эбингауза, где линии кажутся меняющими размер из-за обманчивого окружения.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Аудиоиллюзии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звуки, несуществующие в реальности, мозг воспринимает как реальные, что проявляется в голосах или шуме, возникающих в тишине или фоне.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ожиданий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часто предсказывает ощущения на основе прошлого опыта, что может привести к усилению или искажению восприятия реальных стимулов.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или усиление чувств: примеры и факты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зрения или слуха другие органы чувств проявляют повышенную чувствительность благодаря нейропластичности — способности мозга адаптироваться и перенастраиваться на новые условия.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Слепые люди лучше различают шрифт Брайля и ориентируются с помощью эхолокации. Глухие чаще улавливают вибрации и точнее воспринимают визуальные движения, компенсируя утрату слуха.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способности у животных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распознают запахи в тысячу раз лучше человека, что делает их незаменимыми в поисковых и спасательных операциях благодаря острому обонянию.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ультразвуковые сигналы для ориентации в пространстве в полной темноте, слушая эхосигналы от отражённых звуков.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Птицы-перепёлки и некоторые другие виды чувствуют магнитное поле Земли, что помогает им совершать долгие миграции без потери ориентации.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способны видеть инфракрасное излучение — тепло живых объектов, что позволяет им эффективно охотиться даже при низкой освещённости.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чувствительности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снижение восприятия высоких тонов и ярких цветов после 40 лет. К 60 годам снижается выделение вкусовых и обонятельных рецепторов.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ухудшение чувств наблюдается с возрастом, влияя на качество жизни. Экология и образ жизни могут смягчать эти процессы.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физиологии человека, 2023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органы чувств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наушников на высокой громкости разрушает волосковые клетки внутреннего уха, что приводит к постепенной потере слуха и развитию тугоухости.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VR-шлемы создают полное визуальное погружение, вызывая у некоторых пользователей укачивание из-за конфликта сигналов от вестибулярного аппарата и зрения.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Аромадиффузоры и качественная парфюмерия способствуют тренировке обоняния, улучшая эмоциональное состояние и стимулируя положительные ощущения.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 ограничения сенсорных возможностей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микроскопы раскрывают невидимый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позволяют видеть структуры и объекты, недоступные глазу, расширяя зрительный диапазон человека и давая новые знания о живых организмах и материалах.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 и тепловизоры: технологии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слуховые аппараты возвращают звуки людям с потерей слуха, а тепловизоры показывают тепловое излучение, позволяя видеть в темноте и обнаруживать скрытые объекты.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чувств в формировании нашего мира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их восприятие определяют, как мы понимаем окружающий мир. Знание их механизмов помогает лучше заботиться о здоровье и расширять границы человеческих возможностей.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2026-05-08T02:26:28Z</dcterms:created>
  <dcterms:modified xsi:type="dcterms:W3CDTF">2026-05-08T02:26:28Z</dcterms:modified>
</cp:coreProperties>
</file>