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56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экологических факторов на организм человека и окружающую среду
</a:t>
            </a:r>
            <a:endParaRPr lang="en-US" sz="3356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воздух, вода, почва, шум, свет и климат меняют наше здоровье и экосистемы.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11 класса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жизнь школьника связана с экологическими рисками: транспортный воздух, шум, качество питьевой воды, бытовые отходы, пыль и перегрев летом. По данным ВОЗ загрязнение воздуха ежегодно связано с миллионами преждевременных смертей, а подростки особенно уязвимы в период роста и адаптации.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факторы: природные и антропогенные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природным факторам относят температуру, влажность, солнечную радиацию, атмосферное давление и состав воздуха. Эти параметры меняются по сезонам, поэтому организм постоянно адаптируется к естественным колебаниям среды и нагрузкам.
</a:t>
            </a:r>
            <a:endParaRPr lang="en-US" sz="1228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антропогенным факторам относят выхлопные газы, промышленные выбросы, пестициды, тяжелые металлы, а также шум и световое загрязнение. Дополняют картину бытовые отходы и микропластик, которые рассеиваются по среде и возвращаются к человеку через пути контакта.
</a:t>
            </a:r>
            <a:endParaRPr lang="en-US" sz="1228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проявляется по-разному: от раздражения слизистых до хронических нарушений. Поэтому важно рассматривать экологические риски как комплекс, где источники загрязнения взаимодействуют с особенностями возраста и здоровья.
</a:t>
            </a:r>
            <a:endParaRPr lang="en-US" sz="1228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ситуации, когда техногенные воздействия усиливают природные условия. Например, жара вместе со смогом или пыльным воздухом повышает стресс для дыхательной системы и ухудшает самочувствие быстрее, чем каждый фактор по отдельности.
</a:t>
            </a:r>
            <a:endParaRPr lang="en-US" sz="12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336614"/>
            <a:ext cx="4791900" cy="245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среды и их влияние на организм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источник загрязнения может действовать сразу через разные органы и системы.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закономерность: загрязнение часто многоканально — человек может получать вредные воздействия одновременно через воздух, воду и пищевые цепи.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сведениям о влиянии факторов среды на здоровье.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загрязнения воздуха в городе
</a:t>
            </a:r>
            <a:endParaRPr lang="en-US" sz="2647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вклад автотранспорта часто максимален в районах с интенсивным движением и плотной застройкой, особенно в часы пик и при неблагоприятных метеоусловиях.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иллюстрирует, что городская нагрузка складывается из нескольких источников: снижение рисков требует мер сразу по нескольким направлениям.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Учебно-модельная иллюстрация для сравнения категорий (без привязки к конкретному городу).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загрязненный воздух влияет на дыхательную систему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PM10 и особенно PM2.5 могут проникать глубоко в дыхательные пути и достигать альвеол. Частицы и газовые раздражители травмируют слизистую, запускают воспалительные реакции и ухудшают газообмен.
</a:t>
            </a:r>
            <a:endParaRPr lang="en-US" sz="1076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частиц и воспаление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это выражается обострением бронхиальной астмы, учащением кашля, появлением одышки и снижением выносливости. Длительное воздействие повышает вероятность хронических проблем, связанных с бронхами и легкими.
</a:t>
            </a:r>
            <a:endParaRPr lang="en-US" sz="998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последствия для подростков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почва и пищевые цепи как пути поступления загрязнителей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Загрязненная вода может содержать бактерии и вирусы, а также вещества вроде нитратов, нефтепродуктов и солей тяжелых металлов. Попадая в организм, они вызывают инфекции, отравления и усиливают общую токсическую нагрузку.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пищевых цепях наблюдается биомагнификация: концентрация некоторых токсинов увеличивается на более высоких уровнях. Особенно это важно для хищных рыб и животных, а значит, загрязнение территории отражается и на продуктах питания.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действует как «накопитель»: в ней задерживаются пестициды и токсичные элементы, включая кадмий, свинец и ртуть. Затем вещества переходят в растения и дальше в рацион человека, поэтому риск связан не только с водой, но и с едой.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загрязнителя от источника до болезни
</a:t>
            </a:r>
            <a:endParaRPr lang="en-US" sz="3025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звеньев: от выбросов и накопления в среде до поражения органов и систем.
</a:t>
            </a:r>
            <a:endParaRPr lang="en-US" sz="15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3225" y="1542875"/>
            <a:ext cx="279450" cy="55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свет и климатический стресс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шума выше 55 дБ способен мешать отдыху, концентрации и сну. При длительном воздействии возрастает раздражительность и утомляемость, а восстановление организма становится менее полноценным.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качество сна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усиливает потерю жидкости, повышает нагрузку на сердце и снижает работоспособность. Резкие погодные колебания и волны тепла повышают риск теплового удара, головной боли и обострений хронических состояний.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погодные колебания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ночное освещение нарушает циркадные ритмы и затрудняет нормальное восстановление. Это отражается на самочувствии и внимании, особенно в период учебной нагрузки и привычного режима.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циркадные ритмы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рост отдельных рисков для здоровья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средней температуры и частоты жарких дней усиливает вероятность смога и перегрева. Уязвимые группы чувствуют изменения раньше и переносят их тяжелее.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общую тенденцию: климатические сдвиги повышают частоту неблагоприятных условий, увеличивая нагрузку на здоровье школьников и взрослых.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Учебно-модельная иллюстрация для демонстрации динамики (без привязки к конкретному набору измерений).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группы людей уязвимее других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 чувствительнее к загрязнению воздуха: их органы активно растут, а дыхание относительно массы тела более частое. Это повышает вероятность того, что вредные частицы закрепятся в дыхательных путях дольше.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совпадает с формированием дыхательной и нервной систем. Поэтому экологические факторы могут отражаться на развитии легких, качестве сна, внимании и работоспособности, особенно при длительной экспозиции в школе и дома.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Беременные, пожилые и люди с хроническими заболеваниями острее реагируют на токсины, жару и шум. У них слабее компенсаторные механизмы, поэтому даже обычные для города воздействия быстрее переходят в ухудшение самочувствия.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деятельность человека перестраивает природу: что происходит с экосистемами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уходят — и цепочки жизни рвутся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уменьшает количество укрытий и кормовых ресурсов, нарушая привычные связи между видами. Когда условия становятся менее стабильными, сокращается биоразнообразие и падает способность экосистем поддерживать равновесие.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«съедает» территории и создает барьеры для 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застроек приводит к фрагментации: животным приходится обходить новые препятствия, а некоторые популяции теряют доступ к местам размножения. В результате снижается численность видов и усложняется их расселение.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сельское хозяйство меняют почву и нарушают круговороты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переработка земель усиливает эрозию, уменьшает плодородие и меняет состав почвенных организмов. Это отражается на круговороте воды и микроклимате, снижая устойчивость экосистем к засухам и восстановлению после стрессов.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антропогенного давления на природу
</a:t>
            </a:r>
            <a:endParaRPr lang="en-US" sz="273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создают разные «каналы» нагрузки: одни сильнее загрязняют воздух, другие — воду и почвы, третьи усиливают шум и разрушают местообитания.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Совокупный эффект заметнее, чем вклад каждой сферы по отдельности: смешение загрязнений и барьеров снижает устойчивость экосистем и повышает риски для людей.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Учебно-модельная иллюстрация для наглядности (доли условные); виды воздействий обобщены по общепринятым категориям экологического мониторинга.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пластика превращает разовую проблему в длительный источник микропластика и загрязнения, усиливая нагрузку на очистные системы и переработку.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450 лет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попадании в окружающую среду многие виды пластика сохраняются крайне долго, постепенно распадаясь на более мелкие фрагменты.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устойчивости пластика: материалы Агентства по охране окружающей среды США (EPA) о времени разложения пластиковых изделий.
</a:t>
            </a:r>
            <a:endParaRPr lang="en-US" sz="7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2834" y="1215700"/>
            <a:ext cx="4201232" cy="258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краткосрочных и долгосрочных последствий разных воздействий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фактор может сначала давать заметный дискомфорт, а затем закрепляться хроническими нарушениями и рисками для здоровья.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воздействие и накопление в организме часто опаснее разового сильного контакта: симптомы могут начинаться «незаметно», а риски растут со временем.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эффектов факторов среды; примеры сформулированы в учебных целях (без привязки к конкретным местным статистикам).
</a:t>
            </a:r>
            <a:endParaRPr lang="en-US" sz="10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общество снижает экологический риск: от данных к результату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последовательных управленческих шагов в системе охраны окружающей среды и общественного здоровья
</a:t>
            </a:r>
            <a:endParaRPr lang="en-US" sz="15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305" y="1294104"/>
            <a:ext cx="309375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23" y="3084118"/>
            <a:ext cx="3937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школьника и семьи в снижение нагрузки на среду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и уменьшение лишней упаковки сокращают объем свалок и время разложения материалов. Чем меньше мусора попадает в общий поток, тем меньше загрязняющих факторов остается в среде.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снижение мусора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 — закрывать кран, не держать воду «на протоке», своевременно устранять протечки — снижают нагрузку на водоподготовку. Меньший расход воды означает меньше энергии и химии для очистки.
</a:t>
            </a:r>
            <a:endParaRPr lang="en-US" sz="1257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в быту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Выключайте свет в пустых комнатах, используйте энергосберегающие лампы и бытовую технику по назначению. Это уменьшает потребление электричества и косвенно снижает выбросы, связанные с выработкой энергии.
</a:t>
            </a:r>
            <a:endParaRPr lang="en-US" sz="1257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лишней энергии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многоразовые бутылки и контейнеры сокращает долю упаковки в отходах. Выбор ходьбы, велосипеда или общественного транспорта уменьшает вклад личных поездок в загрязнение воздуха и шум.
</a:t>
            </a:r>
            <a:endParaRPr lang="en-US" sz="1257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одноразового и «умный» транспорт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профилактических мер для здоровья
</a:t>
            </a:r>
            <a:endParaRPr lang="en-US" sz="286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снижается воздействие пыли и раздражителей, уменьшается нагрузка на дыхательные пути. Дополнительные меры по шуму и солнечной защите снижают стресс для организма в течение дня.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«медицинского лечения» профилактика уменьшает дискомфорт и частоту неблагоприятных симптомов: общий эффект складывается из снижения экспозиции и улучшения восстановления.
</a:t>
            </a:r>
            <a:endParaRPr lang="en-US" sz="1354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Учебно-модельные значения для наглядного сравнения (не местная статистика); показатели подобраны по распространенным симптомам, описываемым в санитарной профилактике.
</a:t>
            </a:r>
            <a:endParaRPr lang="en-US" sz="8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научные выводы по теме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действуют не по отдельности, а комплексно: воздух, вода, почва и городской шум взаимно усиливают друг друга. При длительном воздействии риски накапливаются в организме.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здоровью связывают с загрязнением воздуха, а также с водой и почвой, где токсичные вещества могут переходить в пищевые цепи. Длительный стресс от жары и шума увеличивает уязвимость.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результативные меры профилактики работают как система: личная экологическая дисциплина сочетается со школьными инициативами, городским регулированием и технологическим снижением выбросов. Такой подход повышает устойчивость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человека и состояние природы — единая система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поддерживает нормальный рост, обучение и долголетие. Качество воздуха, воды, почвы и городской среды связано с самочувствием и заболеваемостью подростков. Рациональное природопользование снижает риски и сохраняет ресурсы будущих поколений.
</a:t>
            </a:r>
            <a:endParaRPr lang="en-US" sz="134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2026-05-12T10:45:49Z</dcterms:created>
  <dcterms:modified xsi:type="dcterms:W3CDTF">2026-05-12T10:45:49Z</dcterms:modified>
</cp:coreProperties>
</file>