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крупнейший материк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континенту рекордов, контрастов и древних цивилизаций.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пространство, которое меняет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часть Евразии, где соседствуют океаны, крупнейшие страны и важнейшие торговые пути. Именно здесь веками формировались связи между Востоком и Западом, а природа и люди создали невероятное разнообразие.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 объясняют, почему здесь так много разных природных условий, народов и хозяйственных районов.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44,6 млн км²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Азии, и это делает её крупнейшим материком на Земле.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учебные материалы по физической географии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Азии: самые высокие горы и большие равнины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горная система известна как самая высокая на Земле. Здесь расположены труднодоступные перевалы, ледники и вершины, которые сильно влияют на климат и расселение людей.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и другие низменности удобны для жизни, строительства дорог и сельского хозяйства. Именно такие территории чаще всего становятся центрами расселения.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нагорья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Гоби, Тибетское нагорье и другие сухие или высокогорные районы показывают, насколько разнообразен рельеф Азии. Они создают суровые природные условия и особые ландшафты.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Джомолунгма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Высочайшая вершина планеты находится именно в Азии. Её рекордная высота стала символом горных исследований, альпинизма и огромных природных контрастов материка.
</a:t>
            </a:r>
            <a:endParaRPr lang="en-US" sz="7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Азии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Азии отличаются не только численностью жителей, но и очень высокой плотностью населения в отдельных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заметно выделяются, а остальные страны тоже входят в число крупнейших по числу жителей.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национальной статистики, 2023–2024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47590"/>
            <a:ext cx="4332300" cy="24146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Азии по площади и населению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огромная территория не всегда означает большое число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по площади страны могут иметь сравнительно небольшое население, если условия жизни там суровые или засушливые.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национальная статистика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природные зоны 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Субарктические территории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арктической зоны располагаются огромные пространства тайги и холодных равнин. Природа здесь суровая, но богата лесами, реками и полезными ресурсами.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Азии зима длится очень долго, а почвы часто находятся в состоянии вечной мерзлоты. Здесь господствуют тундра, снег и холодные ветры.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области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встречаются степи, лесостепи и смешанные леса. Эти территории особенно важны для земледелия, транспорта и размещения крупных городов.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и пустыни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тёплых районах Азии распространены засушливые области, где мало осадков и много солнечных дней. Такие зоны требуют осторожного использования воды.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 экватор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 климат становится жарким и влажным, а природа — особенно пышной. Здесь развиваются влажные леса, плантации и густонаселённые районы.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жизнь людей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рельефом, климатом, водой и расселением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Янцзы, Хуанхэ, Ганг и Инд протекают через густонаселённые районы, где вода особенно ценна. По их берегам возникали города, поля и торговые пути, а сегодня реки остаются источником воды и энергии.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кормят миллионы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Енисей и Лена несут свои воды через огромные пространства Сибири. Эти реки помогают понимать масштаб Азии: здесь природа часто сурова, но именно вода делает жизнь и хозяйство возможными.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водные артерии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Каспийское море, Балхаш и Иссык-Куль известны не только размерами, но и значением для людей и природы. Они дают рыбу, пресную воду, транспортные возможности и становятся важными местами отдыха.
</a:t>
            </a:r>
            <a:endParaRPr lang="en-US" sz="973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как природные сокровища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озёра Азии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хозяйство стран 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богата нефтью, газом, углём, металлами и редкоземельными элементами. Эти ресурсы дают странам доходы и позволяют развивать энергетику, металлургию и современную промышленность.
</a:t>
            </a:r>
            <a:endParaRPr lang="en-US" sz="94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материка работают крупные заводы, выпускающие машины, электронику, текстиль и бытовые товары. Именно поэтому Азия стала одним из главных промышленных центров мира.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и в речных долинах выращивают рис, пшеницу, чай, хлопок и овощи. Развитие сельского хозяйства сильно зависит от климата, воды и плодородных почв.
</a:t>
            </a:r>
            <a:endParaRPr lang="en-US" sz="1049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железные дороги и крупные рынки связывают страны Азии между собой и с другими частями света. Через материк проходят важные маршруты мировой торговли и перевозок.
</a:t>
            </a:r>
            <a:endParaRPr lang="en-US" sz="1042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в разных странах Азии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экономическая специализация стран зависит от ресурсов, уровня индустриализации и роли государства в мировой торговле.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нет единой модели хозяйства: одни страны опираются на услуги и промышленность, другие — на добычу сырья и аграрный сектор.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 и национальной статистики, 2023–2024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21526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6219" y="2935447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мегаполисы Азии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экономики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Шанхай и Пекин объединяют заводы, банки, офисы и научные центры. В таких городах принимаются решения, которые влияют не только на страну, но и на весь регион.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Дели, Мумбаи и Токио находятся крупные университеты и исследовательские институты. Они готовят специалистов, развивают технологии и привлекают студентов из разных стран Азии и мира.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связаны метро, аэропортами, портами и скоростными магистралями. Чем больше город, тем важнее становится удобное сообщение, иначе возникают пробки и перегрузка общественного транспорта.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роста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населения усиливает нехватку жилья, загрязнение воздуха и нагрузку на дороги. Поэтому города строят новые районы, развивают общественный транспорт и создают зелёные зоны.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азиатских городов можно увидеть вывески на разных языках и знаки с непривычными письменами. Здесь говорят на китайском, хинди, арабском, японском, корейском и многих других языках, поэтому путешественнику часто нужен переводчик или словарь.
</a:t>
            </a:r>
            <a:endParaRPr lang="en-US" sz="673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языков и письменности
</a:t>
            </a:r>
            <a:endParaRPr lang="en-US" sz="1237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возникли или широко распространились буддизм, ислам, христианство, индуизм и конфуцианство. Рядом могут находиться храм, мечеть и монастырь, а люди по-разному отмечают праздники, соблюдают обычаи и украшают священные места.
</a:t>
            </a:r>
            <a:endParaRPr lang="en-US" sz="69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священные места
</a:t>
            </a:r>
            <a:endParaRPr lang="en-US" sz="1247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заметно в одежде, кухне и семейных обычаях. В одной стране готовят рис и морепродукты, в другой — пряные блюда и лепёшки, а национальные костюмы, танцы и ремёсла сохраняют память о прошлом.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повседневной жизни
</a:t>
            </a:r>
            <a:endParaRPr lang="en-US" sz="1135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многообразие народов создаёт облик Азии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рек к мировым торговым путям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обмен между странами ускорили развитие цивилизаций Азии.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 что угрожает природе Азии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приносят многим странам большие доходы и дают энергию для заводов, транспорта и городов. Однако при добыче часто страдают воздух, вода и почвы.
</a:t>
            </a:r>
            <a:endParaRPr lang="en-US" sz="1191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 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природные территории, где живут животные и растут редкие растения. Особенно опасно это там, где леса сменяются полями, дорогами и новыми поселениями.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создают заповедники, национальные парки и программы бережного использования ресурсов. Такие меры помогают сохранить редкие виды, чистую воду и природное разнообразие материка.
</a:t>
            </a:r>
            <a:endParaRPr lang="en-US" sz="1113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тают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горах Азии ледники служат запасом пресной воды для рек и миллионов людей. Когда они сокращаются, возрастает риск засух, нехватки воды и нестабильного стока.
</a:t>
            </a:r>
            <a:endParaRPr lang="en-US" sz="11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Азии по подрегионам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населения влияют размеры стран, природные условия и давняя история земледелия и городов в долинах крупных рек.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густонаселённые зоны сосредоточены там, где есть тёплый климат, плодородные равнины и удобные условия для хозяйства.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данным ООН, 2024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632580"/>
            <a:ext cx="4332300" cy="22234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Подрегионы Азии: краткое сравнение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различаются природные условия и занятия людей в разных частях Азии.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Подрегионы Азии различаются по климату, поэтому у каждого сформировались свои города, отрасли хозяйства и образ жизни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материалы и региональная статистика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символы, которые узнают во всём мире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0200" y="157880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памятник протянулся на огромные расстояния и напоминает о силе государства и трудолюбии строителей. Сегодня стена привлекает миллионы туристов и остаётся символом Китая.
</a:t>
            </a:r>
            <a:endParaRPr lang="en-US" sz="687" dirty="0"/>
          </a:p>
        </p:txBody>
      </p:sp>
      <p:sp>
        <p:nvSpPr>
          <p:cNvPr id="12" name="Text 3"/>
          <p:cNvSpPr txBox="1"/>
          <p:nvPr/>
        </p:nvSpPr>
        <p:spPr>
          <a:xfrm>
            <a:off x="600204" y="2434328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Беломраморный мавзолей в Индии известен гармонией форм и тонкой отделкой. Он считается одним из самых красивых архитектурных памятников мира и входит в список ЮНЕСКО.
</a:t>
            </a:r>
            <a:endParaRPr lang="en-US" sz="687" dirty="0"/>
          </a:p>
        </p:txBody>
      </p:sp>
      <p:sp>
        <p:nvSpPr>
          <p:cNvPr id="13" name="Text 4"/>
          <p:cNvSpPr txBox="1"/>
          <p:nvPr/>
        </p:nvSpPr>
        <p:spPr>
          <a:xfrm>
            <a:off x="600201" y="3289855"/>
            <a:ext cx="21567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Бурдж-Халифа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высокое здание мира стало знаком современного Дубая и быстрого развития Объединённых Арабских Эмиратов. Небоскрёб показывает, как Азия соединяет традиции и новейшие технологии.
</a:t>
            </a:r>
            <a:endParaRPr lang="en-US" sz="702" dirty="0"/>
          </a:p>
        </p:txBody>
      </p:sp>
      <p:sp>
        <p:nvSpPr>
          <p:cNvPr id="14" name="Text 5"/>
          <p:cNvSpPr txBox="1"/>
          <p:nvPr/>
        </p:nvSpPr>
        <p:spPr>
          <a:xfrm>
            <a:off x="2918899" y="2903631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 и 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 и Байкал — это уже не только известные места, но и природные символы материка. Они показывают, насколько разной бывает Азия: от вулкана до уникального озера.
</a:t>
            </a:r>
            <a:endParaRPr lang="en-US" sz="687" dirty="0"/>
          </a:p>
        </p:txBody>
      </p:sp>
      <p:sp>
        <p:nvSpPr>
          <p:cNvPr id="15" name="Text 6"/>
          <p:cNvSpPr txBox="1"/>
          <p:nvPr/>
        </p:nvSpPr>
        <p:spPr>
          <a:xfrm>
            <a:off x="2918899" y="2020410"/>
            <a:ext cx="2156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Ангкора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в Камбодже хранит память о древней цивилизации и мастерстве каменного зодчества. Его башни и рельефы раскрывают богатство истории Юго-Восточной Азии.
</a:t>
            </a:r>
            <a:endParaRPr lang="en-US" sz="6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Азия влияет на современный мир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Производство товаров
</a:t>
            </a:r>
            <a:pPr algn="l" indent="0" marL="0">
              <a:lnSpc>
                <a:spcPct val="110046"/>
              </a:lnSpc>
              <a:buNone/>
            </a:pPr>
            <a:r>
              <a:rPr lang="en-US" sz="94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выпускают электронику, текстиль, бытовую технику, автомобили и сельскохозяйственную продукцию. Многие товары, которыми пользуются люди по всему миру, создаются именно на азиатских предприятиях.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Финансы и торговля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порты Азии связаны с мировыми рынками, банками и транспортными коридорами. Через них проходят огромные потоки сырья, товаров и денежных инвестиций.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Энергия и перевозки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 играют важную роль в поставках нефти, газа и других ресурсов, а также в морской и сухопутной логистике. От их маршрутов зависит работа многих экономик.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Наука и культура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компании, университеты и культурные центры создают новые технологии, фильмы, игры и идеи. Поэтому материк всё заметнее влияет на стиль жизни и интересы людей во всём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материк рекордов, традиций и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поражает масштабами, разнообразием природы и богатством культур. Здесь рядом существуют древние города и современные мегаполисы, а развитие материка влияет на жизнь всего мира.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2026-06-02T14:56:37Z</dcterms:created>
  <dcterms:modified xsi:type="dcterms:W3CDTF">2026-06-02T14:56:37Z</dcterms:modified>
</cp:coreProperties>
</file>