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восстании Степана Разина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Дон стал опорой Разина и изменил ход восстания.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был пограничьем, где военная служба, промыслы и набеги соседствовали с постоянным давлением Москвы.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окраина и казачья вольница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восстания важна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Разинское восстание стало крупнейшим социальным потрясением XVII века, а участие донских казаков придало ему силу, мобильность и широкий размах на юге и по Волге.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донцов это был не только поход, но и борьба за привычный уклад: выборность власти, право на самостоятельные решения и защиту от внешнего контроля.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недовольство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налогов, усиление служебных повинностей и давление на окраины подталкивали людей к протесту; для многих Дон становился местом ухода от зависимости.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казаков с Разиным показывает, как местные интересы могли перерасти в общегосударственный конфликт и поставить власть перед серьёзным вызовом.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находился Донский край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формировалось на Нижнем Дону и в прилегающих степях, где реки служили дорогами, границами и источником жизни, а поселения быстро реагировали на угрозы.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Северским Донцом и Манычем открывала путь к степным маршрутам и южным коммуникациям, поэтому край был важен и для торговли, и для военных походов.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столкновений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Пограничное положение делало конфликты почти постоянными: здесь сталкивались интересы московской власти, кочевого мира и казачьих общин, защищавших свою самостоятельность.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Предпосылки: кризис в государстве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крепостной зависимости и рост повинностей усиливали напряжение внутри страны, создавая у многих людей ощущение закрытого социального лифта.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стремилось жёстче контролировать служилых людей и окраины, что воспринималось как ограничение прежних прав и привычных форм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рубежи оставались уязвимыми из-за военной нестабильности, поэтому именно здесь особенно остро ощущались мобилизация, тревога и нехватка ресурсов.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недовольных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фоне бегство на Дон становилось для разных групп способом сохранить свободу, а для казаков — источником новых людей и сил.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донских казаков до восстания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казаков служила государству на границе, но другая часть жила промыслами, перевозами и военными набегами, не желая полностью подчиняться внешней власти.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 оставался важнейшим институтом самоуправления: на нём обсуждали походы, выбирали старшин и решали вопросы, затрагивавшие всю общину.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вольности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вольной жизни воспринимался как основа казачьего порядка, поэтому любое вмешательство Москвы в выборы, передвижение или добычу вызывало сопротивление.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восстания Дон уже был пространством внутреннего напряжения, где соседствовали служба, интерес к добыче и недоверие к царским властям.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донцы примкнули к Разину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добычу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Разина обещали добычу и военную удачу, а для многих казаков это было важным и вполне практическим мотивом участия в движении.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обычая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 выступал как защитник казачьих прав, поэтому его действия легко связывались с идеей сохранения привычной свободы и самоуправления.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донцов движение открывало путь от долговой зависимости, наказаний и неудобной службы, особенно если вернуться к прежней жизни уже не удавалось.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центру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Разина казалась способом ослабить контроль властей на южной окраине, где недоверие к центру давно было частью повседневного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казачье участие соединяло экономические, культурные и политические причины в один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участие не было случайным: оно выросло из образа жизни, а затем привело к внутреннему расколу и усилению репрессий.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проявления и последствия участия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восстании Степана Разина и донском казачестве.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1667 году разинцы ударили по торговым и речным путям, лишая противников ресурсов и расширяя собственную известность на юге.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имел Дон: именно он давал Разину людей, поддержку и возможность продолжать походы.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1667: начало походов Разина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походов Степана Разина, 1667 год.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1668 год
</a:t>
            </a:r>
            <a:endParaRPr lang="en-US" sz="3208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превращается в опорную базу движения Разина.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1668 году Дон стал тылом движения: здесь Разин пополнял силы, закреплял авторитет и обсуждал дальнейшие шаги.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восстания Степана Разина, 1668 год.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1669: расширение движения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 Дона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1669 году разинское движение вышло за рамки донского круга: отряды действовали по Волге и южным путям, соединяя казачьи интересы с недовольством беглых людей и жителей прибрежных городов.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подвижность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дали Разину опытных воинов, конницу и суда для речных переходов. Их участие обеспечивало мобильность, разведку и связь с местными общинами, хорошо знавшими степь и переправы.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социального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поход превращался из казачьей экспедиции в более широкое выступление против власти. К движению тянулись новые группы, рассчитывавшие на добычу, защиту и ослабление государственного давления.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1670: пик восстания и роль донцев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Астрахань как 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1670 году разинцы овладели Астраханью, что стало символом наивысшего подъёма восстания. Для донцов это означало признание их военного опыта и влияния в Поволжье.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 поле боя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отряды помогали брать города, вести разведку и перекрывать переправы. Их знание реки и степи делало действия повстанцев неожиданными для гарнизонов и воевод.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новых сил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движению присоединялись новые участники из низовых городов, беглые крестьяне и посадские люди. Так локальный казачий протест получил более широкий, общероссийский характер.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Общегосударственный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перестало быть только спором о казачьих правах. Оно стало политическим вызовом порядку Московского государства и показало, насколько уязвимы южные и волжские линии обороны.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1671: поражение движения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023111" y="1168829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1671 году правительственные войска последовательно отбивали города и разрывали связи между повстанческими центрами. Разинское движение теряло опорные пункты и возможности для снабжения.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1492" y="1171454"/>
            <a:ext cx="1968793" cy="34688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в среде казаков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донских казаков усилились разногласия: часть стремилась спасти свои станицы и имущество, другие пытались продолжать борьбу. Единого решения уже не существовало.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159819" y="1171455"/>
            <a:ext cx="1968753" cy="34688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лидера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пленения Разина в Москве сопротивление быстро пошло на спад. Военное превосходство государства, поддержанное карательными мерами, оказалось решающим фактором завершения восстания.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были организованы донские силы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круга превращались в быстрые военные действия и позволяли донским отрядам действовать согласованно.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донских казаков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Внезапные удары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Донцы наносили внезапные удары по судам, перевозя добычу и бойцов по рекам быстрее, чем могли реагировать гарнизоны. Важнейшим преимуществом оставалась полная неожиданность атаки.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переправ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стремились удерживать переправы и бродовые участки, чтобы контролировать передвижение войск и обозов. Это позволяло срывать снабжение противника и усиливать собственную манёвренность.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Пополнение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возможности казаки захватывали хлеб, порох, оружие и лошадей. Такие действия поддерживали отряд в походе и одновременно лишали противника ресурсов для обороны.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 и рассредоточение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боя отряды уходили в степь или на речные протоки, где царские силы теряли ориентиры. Знание местности превращалось в главное оружие.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и как взаимодействовали донцы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 армией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царскими войсками донцы были прежде всего противниками. Боевые столкновения шли вокруг городов, переправ и складов, где решались судьба снабжения и контроля над регионом.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 властью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власти воспринимали казаков как источник постоянного давления и угрозы. Воеводы усиливали наблюдение, собирали сведения и пытались удержать население от перехода на сторону повстанцев.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новых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крестьяне и посадские люди видели в донцах защитников и возможный шанс вырваться из зависимости. Однако их ожидания не всегда совпадали с казачьими интересами.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внутри лагеря повстанцев оставались непрочными: старшины, беднота и новоприбывшие по-разному понимали цели движения. Из-за этого общая стратегия часто распадалась на отдельные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восстание было подавлено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единого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Первой причиной поражения стало отсутствие единого управления: разинцы действовали в разных местах, но не могли удерживать общий план наступления и обороны.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царского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государство сосредоточило более крупные силы и перехватило инициативу. Регулярные войска постепенно вытесняли повстанцев из городов и разрывали их коммуникации.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и 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раскол среди казаков ослабил движение не меньше, чем военные поражения. Одни стремились продолжать борьбу, другие думали о сохранении Дона и личной безопасности.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население утомилось от разорения, а снабжение восставших стало ненадёжным. Без продовольствия, союзников и опорных пунктов движение быстро утратило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Дона и царской политики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1400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надзора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Москва стала внимательнее следить за Доном, стараясь ограничить самостоятельность казаков и не допускать повторения крупных выступлений на юге.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637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вольностей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старшин и передвижение отрядов теперь вызывали больше контроля со стороны центра. Это снижало пространство для прежней казачьей свободы, но не уничтожало её полностью.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5862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государства события стали уроком о том, насколько опасны пограничные общества при ослаблении контроля. Южная окраина превратилась в сферу постоянного внимания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термины и источники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разинцы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«разинцы» обозначает участников и сторонников движения Степана Разина. Этот термин помогает отличать их от всего донского казачества, которое не было единодушным.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значила вольность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«вольность» в казачьей среде означало самостоятельность, выборность власти и право жить по своим обычаям. Именно за эти права многие готовы были бороться.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 восстании показывают не только военные события, но и конфликт ценностей: порядок государства сталкивался с привычкой пограничного общества к самоуправлению.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терминов помогает читать документы точнее и видеть, что восстание было не случайным бунтом, а столкновением разных представлений о власти и свободе.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и Разинское восстание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 в движении Разина показывает, как пограничная свобода, социальное недовольство и военная сила могут изменить ход событий, а затем вызвать жёсткую реакцию центра.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2026-07-26T14:33:49Z</dcterms:created>
  <dcterms:modified xsi:type="dcterms:W3CDTF">2026-07-26T14:33:49Z</dcterms:modified>
</cp:coreProperties>
</file>