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время глагола и когда глаголы меняются по лицам
</a:t>
            </a:r>
            <a:endParaRPr lang="en-US" sz="323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 и их секреты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 так важен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 и понять, когда оно происходит: сейчас, уже было или будет позже. А ещё он подсказывает, кто именно действует: я, ты, он, мы или они.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прямо сейчас. К нему подходят вопросы: что делает? что делают?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случилось раньше. Здесь помогают вопросы: что делал? что сделала? что делали?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впереди. Его узнают по вопросам: что будет делать? что сделает?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действие происходит сейчас
</a:t>
            </a:r>
            <a:endParaRPr lang="en-US" sz="2868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 называют то, что происходит в момент речи. Они отвечают на вопросы что делает? что делают?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показать, что действие идёт прямо сейчас: читает, рисуют, бегу, играем. Это настоящее — без всяких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действие уже было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говорят о действии, которое уже завершилось. Их можно узнать по вопросам: что делал? что сделала? что сделали?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времени глаголы меняются по числам. Если форма в единственном числе, она ещё показывает род: мальчик читал, девочка читала.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виден: читали, играли, рисовали. Поэтому прошедшее время легко узнать, если внимательно посмотреть на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действие будет потом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или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думаем о том, что ещё не произошло, но обязательно случится позже: я прочитаю, мы пойдём.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может быть коротким и ясным: напишет, сделает, споёт. Оно звучит как готовый план.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будущее состоит из двух слов: будет писать, будут играть. Так удобно говорить о длительном действии в будущем.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время глагола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узнать время и не перепутать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лицо глагола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показывает, кто выполняет действие: я, ты, он, мы, вы или они. Это как маленькая подсказка внутри глагола, чтобы сразу понять участника действия.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можно определить в настоящем и будущем времени. Оно обычно заметно по окончанию глагола: читаю, читаешь, читаем, читают — и всё становится яснее.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лица нет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лицо не показывается. Формы читал, читала, читали меняются по числу, а в единственном числе ещё и по роду.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лицо: я и 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говорю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 показывает, что действие выполняю я. Например: я читаю, я буду рисовать. Такие формы помогают говорить о себе просто и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говорю о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выполняем вместе, говорим мы: мы играем, мы будем гулять. В прошедшем времени лицо уже не видно: читал, читала, читали.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лицо: ты и вы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 обозначает того, к кому обращаются в разговоре. Это формы с местоимениями ты и вы: ты читаешь, вы пишете.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встречаются в настоящем и будущем времени. Они часто заканчиваются на -ешь, -ишь, -ете, -ите, поэтому их можно узнать почти без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ты будешь лепить, вы будете играть. А в прошедшем времени лицо не определяется, поэтому формы не показывают, к кому обращено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лицо: он, она, оно, они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показывает действие того, о ком говорят: он пишет, она поёт, оно светит, они смеются. Здесь речь идёт не о говорящем и не о собеседнике.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встречаются в настоящем и будущем времени. Их часто можно узнать по окончаниям -ет, -ит, -ут, -ют, которые подсказывают, кто выполняет действие.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помогает описывать героев сказок, животных и даже предметы. Благодаря ему предложение становится понятным: сразу ясно, кто действует, а кто просто назван в тексте.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услышать: он читает, она будет рисовать, они споют, — легко понять, что действие относится к другому лицу. Это очень полезно при чтении рассказов.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урока: в прошедшем времени лицо не видно, а в настоящем и будущем его можно определить по форме глагола и местоимению.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начальной школы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глаголы изменяются по лицам: настоящем и будущем
</a:t>
            </a:r>
            <a:endParaRPr lang="en-US" sz="27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есть ли у глагола лицо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 лицо только у форм настоящего и будущего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окончаниях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глагола часто подсказывает лицо. Если слышишь я пишу, ты пишешь, он пишет, можно сразу заметить разные формы для говорящего, собеседника и другого лица.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подсказки тоже работают: мы пишем, вы пишете, они пишут. Эти окончания помогают не путать формы и быстро находить нужное местоимение.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окончания встречаются в настоящем времени и в простом будущем. Если запомнить их как маленькие подсказки, проверка станет гораздо легче и даже немного весёлой.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сидит у окна и читает интересную книгу. Он говорит: «Я читаю», — и сразу понятно, что действие происходит в настоящий момент. Эта форма показывает и время, и лицо, словно маленькая подсказка в одном слове.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было, потом будет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тот же мальчик читал сказку перед сном, а завтра будет читать новый рассказ. Одна и та же основа меняется, и сразу видно: одно действие уже закончилось, другое ещё только планируется.
</a:t>
            </a:r>
            <a:endParaRPr lang="en-US" sz="99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 — три времени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школьной проверки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действий, который помогает не перепутать время и лицо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прошедшее время принимают за будущее и наоборот. Чтобы не ошибиться, нужно сначала задать вопрос к глаголу и понять, когда происходит действие.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лицо у любого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есть не у всех форм. Его можно определить в настоящем и будущем времени, а в прошедшем времени глагол уже не показывает, кто действует.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род и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читал, читала, читали относятся к одному времени, но различаются числом и, в единственном числе, родом. Это важная подсказка, а не новая форма лица.
</a:t>
            </a:r>
            <a:endParaRPr lang="en-US" sz="11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 — это я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услышать, кто действует: я пою. Значит, это первое лицо и настоящее время. Если добавить «ты поёшь» и «он поёт», сразу видно, как меняется форма глагола в зависимости от лица.
</a:t>
            </a:r>
            <a:endParaRPr lang="en-US" sz="945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Пел, споём и снова разберёмся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«пел» показывает прошедшее время, поэтому лицо у него не определяется. А форма «споём» уже говорит о будущем и первом лице. Такие мини-примеры помогают тренироваться быстро и без скуки.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 примерами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три времени: настоящее, прошедшее и будущее. Вопрос к слову помогает понять, когда происходит действие, а не просто что оно означает.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лицам глаголы изменяются только в настоящем и будущем времени. Это значит, что формы я, ты, он, мы, вы, они можно проверить именно там.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лицо не определяется. Зато глагол меняется по числам, а в единственном числе ещё и по родам: читал, читала, читало.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используй три помощника: вопрос, местоимение и окончание. Они дружно подсказывают время и лицо, будто маленькие детективы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быстро находить время глагола и проверять лицо. Вопрос, местоимение и окончание — верные помощники, а правила русского языка после такой проверки уже не кажутся страшными.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2026-05-22T00:41:01Z</dcterms:created>
  <dcterms:modified xsi:type="dcterms:W3CDTF">2026-05-22T00:41:01Z</dcterms:modified>
</cp:coreProperties>
</file>