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Восточной Азии: от гор и океана до городов, портов и традиций.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Дальнего Востока: природа, люди и хозяйство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объединяет страны с огромным населением, мощной экономикой и древней культурой. Здесь сосредоточены крупные рынки, современные технологии и важнейшие морские пути Азии.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влияет на мир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78" y="994400"/>
            <a:ext cx="3207094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стран Дальнего Востока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на восточной окраине Евразии и связан с бассейном Тихого океана. Такое положение делает его важным звеном между материком и морскими путями.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много заливов, проливов и удобных бухт. Именно поэтому здесь развились крупные порты, через которые проходят товары, сырьё и пассажирские перевозки.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полуострова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острова Японии и Корейский полуостров. Эти территории тесно связаны с морем, что влияет на хозяйство, транспорт и образ жизни населения.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в глубине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Монголия, в отличие от прибрежных стран, находится внутри материка. Это определяет её более сухой климат, слабую освоенность территории и особый тип расселения.
</a:t>
            </a:r>
            <a:endParaRPr lang="en-US" sz="9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региона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 странах региона различается очень сильно: от многомиллионных городских агломераций до огромных малонаселённых пространств.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резко выделяется по численности населения, а Монголия остаётся самой малонаселённой страной региона.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данным ООН и национальных статистических служб, 2023–2024
</a:t>
            </a:r>
            <a:endParaRPr lang="en-US" sz="5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57200"/>
            <a:ext cx="3377400" cy="1733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Дальнего Востока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различия между государствами региона по масштабу, столицам и особенностям развития.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по населению страна — Китай, а по особенностям ландшафта и расселения особенно выделяется Монголия.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странам Восточной Азии, 2024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1599" y="1648250"/>
            <a:ext cx="1021256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рельеф региона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и Японии большие площади занимают горы. Это ограничивает пространство для городов и дорог, поэтому население часто селится в долинах, на равнинах и у побережья.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территории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состоит из множества островов, а её берега сильно изрезаны. Морское положение делает важными порты, мосты, тоннели и надёжное транспортное сообщение между островами.
</a:t>
            </a:r>
            <a:endParaRPr lang="en-US" sz="82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пустыни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Монголии преобладают степи и пустыня Гоби. Сухой климат и открытые пространства способствуют кочевому скотоводству и редкой сети населённых пунктов.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pPr algn="ctr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сочетает плато, равнины, вулканические острова и горные районы. Такое разнообразие природных условий делает регион особенно сложным и интересным для изучения.
</a:t>
            </a:r>
            <a:endParaRPr lang="en-US" sz="8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931" y="994400"/>
            <a:ext cx="3153937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опасности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42586" y="1457075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региона меняется от сухого резко континентального в Монголии до муссонного и морского в Китае, Корее и Японии. Поэтому условия жизни здесь очень неодинаковы.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693270" y="2068200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и ливни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районах нередко бывают тайфуны и сильные дожди. Они могут повреждать дороги, дома, линии электропередачи и посевы, особенно в густонаселённых районах.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675314" y="2687025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Япония, Корейский полуостров и восточные районы Китая находятся в зоне повышенной сейсмичности. Поэтому здания строят особенно прочно, чтобы они выдерживали толчки.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831889" y="3302500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и 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и на островах возможны цунами и извержения вулканов. Эти опасности требуют системы оповещения, планов эвакуации и постоянного наблюдения специалистов.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704533" y="3917962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учится жить в условиях риска: развивает защитные сооружения, укрепляет дома, планирует транспорт и заранее готовится к чрезвычайным ситуациям.
</a:t>
            </a:r>
            <a:endParaRPr lang="en-US" sz="8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жизнь людей
</a:t>
            </a:r>
            <a:endParaRPr lang="en-US" sz="243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 и рельеф определяют расселение, хозяйство и меры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322603"/>
            <a:ext cx="609300" cy="487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76355"/>
            <a:ext cx="609300" cy="487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традиции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Дальнего Востока живут китайцы, японцы, корейцы, монголы и многие другие народы. Каждая страна имеет собственный исторический путь и культурные особенности.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языки региона — китайский, японский, корейский и монгольский. Они отличаются друг от друга, но в повседневной жизни помогают сохранять национальную самобытность.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особенно ценят уважение к старшим, семейные связи и хорошее образование. Эти ценности заметны в школе, доме и общественной жизни.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 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одежда, кухня, праздники и бережное отношение к истории составляют важную часть культуры. Старинные обычаи сохраняются рядом с современной городской жизнью.
</a:t>
            </a:r>
            <a:endParaRPr lang="en-US" sz="7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стран региона
</a:t>
            </a:r>
            <a:endParaRPr lang="en-US" sz="280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региона очень разная: одни специализируются на массовом производстве, другие — на высокоточных технологиях или добыче ресурсов.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по промышленности и технологиям являются Китай, Япония и Южная Корея, а Монголия сильнее зависит от добычи и сельского хозяйства.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географии, 2024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 — крупнейшая страна региона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 современная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памятники древней цивилизации и современные мегаполисы. Исторические традиции заметны в архитектуре, культуре и образовании, а крупные города задают темп развития.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 — самая населённая страна мира и одна из крупнейших по площади. Огромная территория включает густонаселённые равнины, горные районы и важные прибрежные зоны.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производит огромное количество товаров для внутреннего рынка и экспорта. Промышленность, транспорт, порты и логистика делают страну одним из ключевых участников мировой торговли.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Пекин, Шанхай, Гуанчжоу и Шэньчжэнь выполняют разные функции: управление, финансы, торговля и высокие технологии. Вместе они показывают, насколько разнообразно хозяйство страны.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 — островное государство высоких технологий
</a:t>
            </a:r>
            <a:endParaRPr lang="en-US" sz="2119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расположена на островах, поэтому море сильно влияет на её жизнь и хозяйство. Четыре главных острова образуют основу страны, а побережья удобны для портов и перевозок.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известна автомобилями, электроникой, робототехникой и скоростными поездами синкансэн. Эти достижения помогают Японии сохранять высокий уровень промышленности и удобства для жителей.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как 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 — один из крупнейших городов мира. В нём сосредоточены управление, финансы, наука и большие транспортные узлы, связывающие столицу с другими частями страны.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ограничивает пространство для городов и сельского хозяйства, поэтому люди используют каждый участок земли очень рационально. Это влияет на плотную застройку и развитие транспорта.
</a:t>
            </a:r>
            <a:endParaRPr lang="en-US" sz="9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Корейский полуостров: две разные страны
</a:t>
            </a:r>
            <a:endParaRPr lang="en-US" sz="275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историческое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полуострове веками формировались единый язык, близкие традиции и общая культура. Это наследие заметно в кухне, семейных обычаях и уважении к образованию.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Кореи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полуостров оказался разделён на Северную и Южную Корею. С этого времени страны пошли разными политическими и экономическими путями.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 развития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стала одним из лидеров высоких технологий и современной культуры, а Северная Корея сохранила закрытую централизованную систему и ограниченные внешние связи.
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3,4 млн
</a:t>
            </a:r>
            <a:endParaRPr lang="en-US" sz="11179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 Монголии, поэтому страна остаётся одной из самых малонаселённых в мире.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численность населения при огромной территории означает редкую заселённость и большие пространства степей, гор и пустыни Гоби.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250" y="1685950"/>
            <a:ext cx="3144899" cy="2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стран Дальнего Востока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столицы и их главные функции в жизни стран региона.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концентрируют власть, финансы и транспорт, но их функции заметно различаются по уровню открытости и масштабу городской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атласы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морские пути Дальнего Востока
</a:t>
            </a:r>
            <a:endParaRPr lang="en-US" sz="274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работают как узлы, через которые проходят контейнеры с техникой, автомобилями, сырьём и товарами повседневного спроса.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связывают промышленность региона с мировыми рынками и делают порты ключевыми точками международной торговли.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 крупнейших контейнерных портах Восточной Азии; для учебной визуализации
</a:t>
            </a:r>
            <a:endParaRPr lang="en-US" sz="5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 завода до покупателя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логистической цепочки в странах Дальнего Востока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 и каллиграфия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Дальнего Востока чай, аккуратное письмо и уважение к традициям считаются частью повседневной культуры. Эти обычаи учат внимательности, терпению и уважению к другим людям. Они часто видны в праздниках, школе и семейных встречах.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 городов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и Корее особенно заметны аниме, кино, поп-музыка и цифровые технологии. Молодёжь активно пользуется гаджетами, а большие города становятся центрами новых культурных идей и моды.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предках и праздники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и Монголии сохраняются старинные праздники, семейные ритуалы и уважение к предкам. Такие традиции помогают людям чувствовать связь с историей и передавать опыт от поколения к поколению.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повседневная жизнь народов региона
</a:t>
            </a:r>
            <a:endParaRPr lang="en-US" sz="2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охрана природы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региона особенно заметно загрязнение воздуха из-за транспорта, заводов и энергетики. Это влияет на здоровье людей и заставляет государства вводить более строгие экологические нормы.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не хватает чистой воды, а вырубка лесов уменьшает природную защиту почв и рек. Поэтому важны экономия ресурсов и восстановление зелёных территорий.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риски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отходов усложняет жизнь мегаполисов, а землетрясения, тайфуны и наводнения усиливают экологические потери. Природные катастрофы требуют готовности служб и населения.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8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региона создают заповедники и национальные парки, развивают переработку отходов и энергосбережение. Такие меры помогают уменьшить вред для природы и сохранить богатое разнообразие ландшафтов.
</a:t>
            </a:r>
            <a:endParaRPr lang="en-US" sz="9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Дальнего Востока очень разные, но их объединяют Тихий океан, богатая история и мощное влияние на экономику, технологии и культуру всей Азии.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регион, который меняет мир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2026-06-02T07:00:46Z</dcterms:created>
  <dcterms:modified xsi:type="dcterms:W3CDTF">2026-06-02T07:00:46Z</dcterms:modified>
</cp:coreProperties>
</file>