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прямоугольных треугольников
</a:t>
            </a:r>
            <a:endParaRPr lang="en-US" sz="413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признака, которые упрощают доказательства и построения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прямоугольные треугольники встречаются так часто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в задачах на высоту, диагональ, наклон и перпендикуляр. Один угол уже известен, поэтому сравнивать такие фигуры проще, чем произвольные треугольники.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равенство треугольников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формы, совпадает и величина: соответствующие стороны равны, а значит, треугольники занимают на чертеже одно и то же место после наложения.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равны, то каждой стороне и каждому углу одного соответствует такой же элемент другого. Это и проверяют в геометрических доказательствах.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прямоугольных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прямоугольного треугольника один угол уже равен 90°, поэтому для сравнения нужно установить меньше данных, чем для произвольного треугольника.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совпадают по форме: у них одинаковые углы и пропорции сторон, поэтому один можно совместить с другим без искажений.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прямоугольного треугольника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сторона, лежащая напротив прямого угла. Она всегда самая длинная в прямоугольном треугольнике и часто помогает сразу узнать нужную фигуру на чертеже.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стороны, которые образуют прямой угол, называются катетами. Именно они вместе с гипотенузой участвуют в признаках равенства прямоугольных треугольников.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прямого угла, у такого треугольника есть два острых. Их величины тоже важны, особенно когда в условии дан один из них.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вершины обычно обозначают буквами, а прямой угол отмечают маленьким квадратом. Это помогает быстро отличить катеты от гипотенузы.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катет и гипотенузу, можно выбрать неверный признак равенства. Поэтому на рисунке полезно сразу выделять нужные элементы.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прямоугольных треугольников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данные достаточно проверить, чтобы сделать вывод о равенстве двух прямоугольных треугольников.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 трёх наборов данных полностью определяет прямоугольный треугольник.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прямоугольных треугольников, курс геометрии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признак: гипотенуза и катет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двух прямоугольных треугольниках проверяют равенство гипотенуз и одного соответствующего катета. Этого уже достаточно, чтобы сделать вывод о равенстве фигур.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часто применяют, когда на чертеже известен один катет, а гипотенуза задана условием или легко получается при построении.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следует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равенства этих двух элементов становятся равными и остальные стороны, а также соответствующие углы обоих треугольников.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особенно полезен в доказательствах: он позволяет быстро сравнить треугольники без измерения всех их элементов.
</a:t>
            </a:r>
            <a:endParaRPr lang="en-US" sz="11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 по гипотенузе и катету работает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уже задан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задаёт масштаб треугольника, поэтому при её равенстве фигуры уже имеют одинаковую «величину».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фиксирует катет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катет показывает, как именно треугольник расположен относительно прямого угла, и не даёт ему «повернуться» произвольно.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элементы совпадают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совпадают гипотенуза и один катет, второй катет и оба острых угла тоже оказываются равными.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удобно выделить одинаковые стороны цветом: тогда видно, что один треугольник можно наложить на другой без смещения.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82" y="1805966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первый признак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симметрию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симметричных чертежах часто появляются два одинаковых прямоугольных треугольника по разные стороны от оси. Первый признак помогает быстро доказать их равенство.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отрезков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установить равенство отрезков, удобно доказать равенство соответствующих прямоугольных треугольников и затем перейти к нужным сторонам фигуры.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построениях признак полезен там, где уже есть прямой угол и одна известная сторона. Он помогает проверить правильность конструкции.
</a:t>
            </a:r>
            <a:endParaRPr lang="en-US" sz="835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с похожими частями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рисунке есть две похожие области, первый признак позволяет сравнить их без полного измерения всех элементов и быстро получить вывод.
</a:t>
            </a:r>
            <a:endParaRPr lang="en-US" sz="7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катет и острый угол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этого хватает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прямоугольного треугольника два острых угла в сумме дают 90°, поэтому равенство одного острого угла сразу задаёт и второй.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совпадают катет и оба угла, форма треугольника становится полностью определённой, и треугольники оказываются равными.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используют в задачах с высотами, перпендикулярами и наклонными отрезками, где один угол и одна сторона уже известны.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достаточно, чтобы в двух прямоугольных треугольниках совпали один катет и один острый угол. Прямой угол уже известен заранее.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1278276" y="43739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удобно проверять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прямой угол, затем сравнивают указанный катет и острый угол. Если всё совпадает, можно делать вывод о равенстве.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признака по катету и острому углу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данных в двух прямоугольных треугольниках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достаточно катета и одного острого угла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острых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два острых угла вместе дают 90°. Поэтому, если один из них совпал в двух треугольниках, второй автоматически становится равным без дополнительных измерений.
</a:t>
            </a:r>
            <a:endParaRPr lang="en-US" sz="1013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катета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катет задаёт одну из сторон треугольника и вместе с прямым углом фиксирует его положение на чертеже. Это резко сокращает число возможных вариантов фигуры.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один катет и один острый угол, форма треугольника уже не может измениться. Остальные стороны и углы становятся однозначно определёнными и тоже совпадают.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одинаковый катет и одинаковый острый угол удобно выделять одним цветом или одинаковыми отметками. Тогда соответствие элементов видно сразу, без лишних подписей.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признак: гипотенуза и острый угол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задаёт размер, а острый угол — наклон сторон относительно неё. Вместе они однозначно определяют форму прямоугольного треугольника, поэтому другие элементы тоже совпадают.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часто полезен в задачах с диагоналями, высотами и наклонными отрезками. Он особенно удобен, когда на чертеже сразу видно гипотенузу и угол.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гипотенузы и выбранные острые углы равны, можно сразу сделать вывод о равенстве треугольников. Затем используют совпадение остальных сторон и углов для решения задачи.
</a:t>
            </a:r>
            <a:endParaRPr lang="en-US" sz="937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признака достаточно проверить равенство гипотенузы и одного острого угла. Прямой угол уже известен, поэтому двух данных хватает, чтобы установить равенство треугольников.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равенства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опираются на два правильно выбранных совпадения, но используют разные сочетания стороны и угла.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данных в каждом случае одинаков по объёму: два совпадения достаточно для вывода о равенстве прямоугольных треугольников.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 7 класса, тема «Признаки равенства прямоугольных треугольников»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признаки для прямоугольных треугольников отличаются от общих признаков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обычных треугольников часто нужно сравнивать три стороны или сторону с двумя углами. У прямоугольных треугольников один угол уже известен, поэтому проверка становится короче.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информации задана заранее, рассуждение в задаче занимает меньше шагов. Это удобно на уроках, где важно не только получить ответ, но и обосновать его.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не требуется отмечать столько элементов, как в общих признаках равенства. Чертёж остаётся понятным, а нужные пары сторон и углов легче увидеть.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7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переходить от простого сравнения фигур к первым доказательствам в геометрии. Они тренируют аккуратность и учат выбирать только необходимые данные.
</a:t>
            </a:r>
            <a:endParaRPr lang="en-US" sz="10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признаками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катет и гипотенузу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всегда находится напротив прямого угла, а катеты образуют его. Если перепутать эти стороны, признак будет применён неверно и вывод окажется ошибочным.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те 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сопоставлять только соответствующие стороны и углы двух треугольников. Если взять разные по смыслу элементы, даже правильные числа не дадут верного доказательства.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условие о прямом угле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работают только для прямоугольных треугольников. Если в чертеже нет отмеченного прямого угла, сначала нужно убедиться, что он действительно существует.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выделяют пары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запутаться, полезно отмечать равные элементы одинаковыми штрихами или цветом. Тогда сразу видно, какие данные образуют нужный признак.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проверить для каждого признака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данные нужны для применения каждого признака и какой вывод можно сделать после проверки.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случаях достаточно двух совпадений, если они выбраны правильно и относятся к прямоугольным треугольникам.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геометрии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6079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признаков равенства с симметрией и построениями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обе стороны оси симметрии часто получаются одинаковые прямоугольные треугольники. Их равенство помогает доказать, что соответствующие части фигуры совпадают.
</a:t>
            </a:r>
            <a:endParaRPr lang="en-US" sz="869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перпендикуляров появляются прямые углы и пары равных отрезков. Признаки равенства позволяют быстро подтвердить, что построение выполнено верно.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 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с высотами и диагоналями нередко возникают два похожих прямоугольных треугольника. Сравнение их элементов помогает находить неизвестные длины без лишних измерений.
</a:t>
            </a:r>
            <a:endParaRPr lang="en-US" sz="795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показать равенство отрезков или углов, прямоугольные треугольники часто становятся главным инструментом. Их равенство делает доказательство короче и понятнее.
</a:t>
            </a:r>
            <a:endParaRPr lang="en-US" sz="873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равенство прямоугольных треугольников
</a:t>
            </a:r>
            <a:endParaRPr lang="en-US" sz="1959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данных и выбора подходящего признака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темы в школьных задачах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чертежи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работать с простыми рисунками, где уже виден прямой угол. Ученики учатся замечать катеты, гипотенузу и выбирать нужные элементы для сравнения.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перпендикуляров, высот и других отрезков признаки равенства позволяют подтвердить правильность построения и найти неизвестные длины по готовому чертежу.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равенство отрезков и углов прямоугольные треугольники часто становятся основой рассуждения. Это учит последовательно обосновывать каждый шаг решения.
</a:t>
            </a:r>
            <a:endParaRPr lang="en-US" sz="967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новым темам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признаков равенства помогает легче переходить к более сложным доказательствам в геометрии, где нужно уверенно читать чертёж и связывать его элементы.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равенства прямоугольных треугольников позволяют быстро и точно сравнивать фигуры, потому что один угол уже известен. Это делает доказательства короче, а решение школьных задач — увереннее.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2026-05-29T01:36:58Z</dcterms:created>
  <dcterms:modified xsi:type="dcterms:W3CDTF">2026-05-29T01:36:58Z</dcterms:modified>
</cp:coreProperties>
</file>