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и его обитатели
</a:t>
            </a:r>
            <a:endParaRPr lang="en-US" sz="4400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Откройте живой мир поля, где всё связано и важно.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Полевой мир рядом с нами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кажется простым и тихим, но в нём кипит жизнь. Здесь растения кормят животных, насекомые опыляют цветы, а хищники помогают сохранять природное равновесие. Даже большое открытое пространство может быть очень богатым и полезным.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поля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16325" y="1268646"/>
            <a:ext cx="12564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дают урожай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рожь и другие злаки образуют зелёный ковёр поля. Из их зёрен получают муку, крупу и хлеб, поэтому эти растения особенно ценны для людей.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371918" y="1268646"/>
            <a:ext cx="12564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цветы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Одуванчики, ромашки и васильки украшают поле яркими пятнами. Они привлекают насекомых, а ещё дарят многим маленьким жителям укрытие и немного тени.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027499" y="1268646"/>
            <a:ext cx="12564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и клевер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травы и клевер служат пищей для животных и помогают полю не пустеть. Их мягкие стебли часто становятся удобным местом для отдыха и пряток.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683087" y="1268646"/>
            <a:ext cx="12564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держат землю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крепко удерживают почву и не дают ей размываться ветром и водой. Благодаря им поле остаётся ровным, живым и здоровым.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338650" y="1268646"/>
            <a:ext cx="12564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на поле растений, тем больше там жизни. Зелёные стебли, цветы и злаки создают удобный дом для насекомых, птиц и зверьков.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самые маленькие жители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33956" y="1687625"/>
            <a:ext cx="42906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шмели
</a:t>
            </a:r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шмели летают с цветка на цветок и собирают нектар. Они помогают растениям размножаться, а сами находят на поле сладкий и полезный корм.
</a:t>
            </a:r>
            <a:endParaRPr lang="en-US" sz="959" dirty="0"/>
          </a:p>
        </p:txBody>
      </p:sp>
      <p:sp>
        <p:nvSpPr>
          <p:cNvPr id="13" name="Text 3"/>
          <p:cNvSpPr txBox="1"/>
          <p:nvPr/>
        </p:nvSpPr>
        <p:spPr>
          <a:xfrm>
            <a:off x="533956" y="2254991"/>
            <a:ext cx="42906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и жуки
</a:t>
            </a:r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украшают поле своими крыльями, а жуки живут среди травы и цветов. Многие из них участвуют в жизни растений и становятся частью пищевой цепочки.
</a:t>
            </a:r>
            <a:endParaRPr lang="en-US" sz="959" dirty="0"/>
          </a:p>
        </p:txBody>
      </p:sp>
      <p:sp>
        <p:nvSpPr>
          <p:cNvPr id="14" name="Text 4"/>
          <p:cNvSpPr txBox="1"/>
          <p:nvPr/>
        </p:nvSpPr>
        <p:spPr>
          <a:xfrm>
            <a:off x="533956" y="2822366"/>
            <a:ext cx="42906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Кузнечики в траве
</a:t>
            </a:r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Кузнечики любят высокую траву и легко в ней прячутся. Они питаются зелёными частями растений, а потом сами могут стать добычей птиц и лягушек.
</a:t>
            </a:r>
            <a:endParaRPr lang="en-US" sz="959" dirty="0"/>
          </a:p>
        </p:txBody>
      </p:sp>
      <p:sp>
        <p:nvSpPr>
          <p:cNvPr id="15" name="Text 5"/>
          <p:cNvSpPr txBox="1"/>
          <p:nvPr/>
        </p:nvSpPr>
        <p:spPr>
          <a:xfrm>
            <a:off x="540205" y="3389751"/>
            <a:ext cx="42906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Муравьиные дорожки
</a:t>
            </a:r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трудятся дружно и быстро передвигаются по своим тропинкам. Они помогают разносить семена и очищать поле от мелких остатков растений.
</a:t>
            </a:r>
            <a:endParaRPr lang="en-US" sz="959" dirty="0"/>
          </a:p>
        </p:txBody>
      </p:sp>
      <p:sp>
        <p:nvSpPr>
          <p:cNvPr id="16" name="Text 6"/>
          <p:cNvSpPr txBox="1"/>
          <p:nvPr/>
        </p:nvSpPr>
        <p:spPr>
          <a:xfrm>
            <a:off x="531100" y="3957124"/>
            <a:ext cx="42906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Маленькие, но нужные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насекомые совсем крошечные, без них поле не было бы таким живым. Они опыляют цветы, служат пищей другим животным и поддерживают природный порядок.
</a:t>
            </a:r>
            <a:endParaRPr lang="en-US" sz="91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птицы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44825" y="1508882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Жаворонок в небе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Жаворонок часто поднимается высоко над полем и поёт прямо в полёте. Его песня помогает заметить, что на поле царит спокойная и живая атмосфера.
</a:t>
            </a:r>
            <a:endParaRPr lang="en-US" sz="963" dirty="0"/>
          </a:p>
        </p:txBody>
      </p:sp>
      <p:sp>
        <p:nvSpPr>
          <p:cNvPr id="11" name="Text 3"/>
          <p:cNvSpPr txBox="1"/>
          <p:nvPr/>
        </p:nvSpPr>
        <p:spPr>
          <a:xfrm>
            <a:off x="1244825" y="2284023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Перепёлка в траве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Перепёлка любит прятаться среди густых стеблей, поэтому увидеть её непросто. Она осторожно ищет корм и быстро замирает, если рядом появляется опасность.
</a:t>
            </a:r>
            <a:endParaRPr lang="en-US" sz="963" dirty="0"/>
          </a:p>
        </p:txBody>
      </p:sp>
      <p:sp>
        <p:nvSpPr>
          <p:cNvPr id="12" name="Text 4"/>
          <p:cNvSpPr txBox="1"/>
          <p:nvPr/>
        </p:nvSpPr>
        <p:spPr>
          <a:xfrm>
            <a:off x="1244825" y="3059164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Скворец и трясогузка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Скворец и трясогузка собирают на поле жуков, гусениц и других насекомых. Так птицы помогают растениям, уменьшая число вредителей без всякой техники.
</a:t>
            </a:r>
            <a:endParaRPr lang="en-US" sz="963" dirty="0"/>
          </a:p>
        </p:txBody>
      </p:sp>
      <p:sp>
        <p:nvSpPr>
          <p:cNvPr id="13" name="Text 5"/>
          <p:cNvSpPr txBox="1"/>
          <p:nvPr/>
        </p:nvSpPr>
        <p:spPr>
          <a:xfrm>
            <a:off x="1244825" y="3853700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поля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птицы не просто живут здесь, а выполняют важную работу. Они находят корм, расселяются в траве и сохраняют равновесие, пока поле остаётся открытым и тихим.
</a:t>
            </a:r>
            <a:endParaRPr lang="en-US" sz="9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06623"/>
            <a:ext cx="353400" cy="35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26292"/>
            <a:ext cx="353400" cy="31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06658"/>
            <a:ext cx="353400" cy="35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и мелкие зверьки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Мыши и полёвки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Мыши и полёвки быстро бегают в траве и умеют хорошо прятаться. Они питаются семенами и зелёными частями растений, а сами служат добычей для хищников.
</a:t>
            </a:r>
            <a:endParaRPr lang="en-US" sz="1310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Норы и убежища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Хомяки и суслики строят норы, где можно спрятаться и сделать запас еды. Такие подземные домики помогают им пережить опасность и плохую погоду.
</a:t>
            </a:r>
            <a:endParaRPr lang="en-US" sz="1310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Полевой корм
</a:t>
            </a:r>
            <a:pPr algn="l" indent="0" marL="0">
              <a:lnSpc>
                <a:spcPct val="115000"/>
              </a:lnSpc>
              <a:buNone/>
            </a:pPr>
            <a:r>
              <a:rPr lang="en-US" sz="1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зверьки любят семена, корешки и сочные стебли. Благодаря им часть растительного корма не пропадает зря и превращается в пищу для других жителей поля.
</a:t>
            </a:r>
            <a:endParaRPr lang="en-US" sz="1325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для хищников
</a:t>
            </a:r>
            <a:pPr algn="l" indent="0" marL="0">
              <a:lnSpc>
                <a:spcPct val="115000"/>
              </a:lnSpc>
              <a:buNone/>
            </a:pPr>
            <a:r>
              <a:rPr lang="en-US" sz="12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сов, лис и ласок мелкие зверьки — важная добыча. Так в поле сохраняется порядок: никто не становится слишком многочисленным, и растениям легче расти.
</a:t>
            </a:r>
            <a:endParaRPr lang="en-US" sz="124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поля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на краю поля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идёт по высокой траве тихо, почти как рыжая тень. Она прислушивается к шорохам и ищет мышей или полёвок. Благодаря такой охоте на поле становится меньше слишком проворных грызунов.
</a:t>
            </a:r>
            <a:endParaRPr lang="en-US" sz="102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в вечернем небе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охотится тогда, когда поле уже затихает. Её большие глаза замечают движение даже в сумерках, а бесшумный полёт помогает поймать добычу. Она ловит мышей и защищает растения от лишнего вреда.
</a:t>
            </a:r>
            <a:endParaRPr lang="en-US" sz="1022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Канюк над простором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Канюк кружит высоко над полем и внимательно смотрит вниз. С высоты он замечает мелких зверьков и крупных насекомых. Такой охотник поддерживает природный баланс и помогает полю оставаться здоровым.
</a:t>
            </a:r>
            <a:endParaRPr lang="en-US" sz="10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всё связано в поле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065725" y="1803150"/>
            <a:ext cx="15810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растут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Травы, злаки и цветы набирают силу. Они создают пищу, укрытие и удобное место для жизни многих животных.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797950" y="1803150"/>
            <a:ext cx="15810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насекомые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бабочки и жуки прилетают к цветам. Одни собирают нектар, другие становятся кормом для птиц и зверьков.
</a:t>
            </a:r>
            <a:endParaRPr lang="en-US" sz="1040" dirty="0"/>
          </a:p>
        </p:txBody>
      </p:sp>
      <p:sp>
        <p:nvSpPr>
          <p:cNvPr id="14" name="Text 4"/>
          <p:cNvSpPr txBox="1"/>
          <p:nvPr/>
        </p:nvSpPr>
        <p:spPr>
          <a:xfrm>
            <a:off x="5530175" y="1803150"/>
            <a:ext cx="15810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Выходят грызуны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Мыши, полёвки и хомяки ищут семена и корешки. Они прячутся в траве и становятся добычей хищников.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33500" y="1803150"/>
            <a:ext cx="15810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старт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даёт растениям свет и тепло. Без него поле не зеленело бы и не могло бы кормить своих жителей.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7262400" y="1803138"/>
            <a:ext cx="15810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сохраняют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Лиса, сова и канюк ловят мелких животных. Так природа не нарушает равновесие, а поле остаётся живым и здоровым.
</a:t>
            </a:r>
            <a:endParaRPr lang="en-US" sz="101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302001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основа жизни поля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35704" y="1574025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 и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хранит влагу, воздух и полезные вещества, которые нужны корням растений. Без такой поддержки зелёный ковёр поля быстро стал бы слабым.
</a:t>
            </a:r>
            <a:endParaRPr lang="en-US" sz="1092" dirty="0"/>
          </a:p>
        </p:txBody>
      </p:sp>
      <p:sp>
        <p:nvSpPr>
          <p:cNvPr id="12" name="Text 3"/>
          <p:cNvSpPr txBox="1"/>
          <p:nvPr/>
        </p:nvSpPr>
        <p:spPr>
          <a:xfrm>
            <a:off x="2673835" y="1573988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в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черви, личинки и жуки живут прямо в почве. Они двигаются, прокладывают ходы и делают землю более рыхлой и удобной для корней.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11918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земля остаётся здоровой, растения получают всё необходимое для роста. Тогда поле выглядит свежим, густым и ярко-зелёным, будто его только что умыли.
</a:t>
            </a:r>
            <a:endParaRPr lang="en-US" sz="1092" dirty="0"/>
          </a:p>
        </p:txBody>
      </p:sp>
      <p:sp>
        <p:nvSpPr>
          <p:cNvPr id="14" name="Text 5"/>
          <p:cNvSpPr txBox="1"/>
          <p:nvPr/>
        </p:nvSpPr>
        <p:spPr>
          <a:xfrm>
            <a:off x="6949999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основа поля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это не просто земля под ногами, а настоящая основа жизни. Если беречь её, поле долго будет кормить растения, животных и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727" y="2438050"/>
            <a:ext cx="1943095" cy="22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767" y="2438050"/>
            <a:ext cx="1889616" cy="2281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7250" y="2438050"/>
            <a:ext cx="1877049" cy="236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51125" y="2438050"/>
            <a:ext cx="1877049" cy="2361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1399467"/>
            <a:ext cx="1830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пробуждение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поле будто просыпается после долгого сна. Появляются молодые ростки, свежая зелень и первые цветы. Насекомые начинают суетиться, а птицы возвращаются и сразу берутся за свои полевые дела.
</a:t>
            </a:r>
            <a:endParaRPr lang="en-US" sz="868" dirty="0"/>
          </a:p>
        </p:txBody>
      </p:sp>
      <p:sp>
        <p:nvSpPr>
          <p:cNvPr id="10" name="Text 1"/>
          <p:cNvSpPr txBox="1"/>
          <p:nvPr/>
        </p:nvSpPr>
        <p:spPr>
          <a:xfrm>
            <a:off x="2623796" y="1410057"/>
            <a:ext cx="1830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богатство
</a:t>
            </a:r>
            <a:pPr algn="ctr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поле становится особенно шумным и ярким. Цветут травы, гудят пчёлы, порхают бабочки, а птицы ищут корм для себя и птенцов. Всё вокруг кажется большим зелёным праздником.
</a:t>
            </a:r>
            <a:endParaRPr lang="en-US" sz="868" dirty="0"/>
          </a:p>
        </p:txBody>
      </p:sp>
      <p:sp>
        <p:nvSpPr>
          <p:cNvPr id="11" name="Text 2"/>
          <p:cNvSpPr txBox="1"/>
          <p:nvPr/>
        </p:nvSpPr>
        <p:spPr>
          <a:xfrm>
            <a:off x="4651271" y="1399467"/>
            <a:ext cx="1830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урожай
</a:t>
            </a:r>
            <a:pPr algn="ctr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злаки и семена созревают, а поле меняет цвет на золотистый и спокойный. Животные запасают корм, а многие птицы готовятся к отлёту или перебираются в более тёплые места.
</a:t>
            </a:r>
            <a:endParaRPr lang="en-US" sz="879" dirty="0"/>
          </a:p>
        </p:txBody>
      </p:sp>
      <p:sp>
        <p:nvSpPr>
          <p:cNvPr id="12" name="Text 3"/>
          <p:cNvSpPr txBox="1"/>
          <p:nvPr/>
        </p:nvSpPr>
        <p:spPr>
          <a:xfrm>
            <a:off x="6685550" y="1399467"/>
            <a:ext cx="1830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покой
</a:t>
            </a:r>
            <a:pPr algn="ctr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поле становится тихим и белым. Многие насекомые прячутся, а зверьки и птицы находят укрытия, чтобы пережить холод. Но даже под снегом поле остаётся живым и ждёт новой весны.
</a:t>
            </a:r>
            <a:endParaRPr lang="en-US" sz="868" dirty="0"/>
          </a:p>
        </p:txBody>
      </p:sp>
      <p:sp>
        <p:nvSpPr>
          <p:cNvPr id="13" name="Text 4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поле меняется по сезонам
</a:t>
            </a:r>
            <a:endParaRPr lang="en-US" sz="3000" dirty="0"/>
          </a:p>
        </p:txBody>
      </p:sp>
      <p:sp>
        <p:nvSpPr>
          <p:cNvPr id="14" name="Text 5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поле — не пустое место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16325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открытый 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выглядит просторным и тихим, но в нём кипит жизнь. Здесь каждый уголок нужен растениям, насекомым, птицам и мелким зверькам, которые находят пищу, укрытие и место для роста.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371918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работают первыми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Трава, злаки и цветы не просто украшают поле. Они дают пищу, закрывают землю от высыхания и помогают многим животным пережить жару, ветер и опасность.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027499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не отдыхают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бабочки, жуки и другие маленькие труженики постоянно заняты. Они ищут нектар, переносят пыльцу и сами становятся кормом для птиц, лягушек и других жителей поля.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683087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зверьки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птицы и мелкие зверьки тоже не сидят без дела. Одни ищут семена и насекомых, другие прячутся в траве или роют норы, чтобы жить спокойно и безопасно.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338650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связано между собой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исчезает один обитатель, меняется жизнь остальных. Поэтому поле похоже не на пустую равнину, а на большой дружный дом, где у каждого есть важная роль.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68" y="1493528"/>
            <a:ext cx="513600" cy="51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21656"/>
            <a:ext cx="513600" cy="513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215572"/>
            <a:ext cx="513600" cy="410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58122"/>
            <a:ext cx="513600" cy="410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полей для людей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и выпечка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полей получают зерно, из которого делают муку, крупу и тесто для хлеба. Поэтому обычное поле помогает появляться на столе знакомым и любимым продуктам.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для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полях выращивают растения, которые идут на корм домашним животным. Это важно для хозяйства, потому что животным нужна питательная и качественная еда.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Масло и семена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подсолнечника и других культур получают семена и масло. Эти продукты используются в еде каждый день и делают рацион людей разнообразнее и полезнее.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Цветущие поля радуют глаз и делают пейзаж светлым и живым. Когда поле ухожено, оно приносит не только урожай, но и хорошее настроение.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— важная работа насекомых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10175" y="1453282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нектара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шмели и бабочки прилетают к цветам за сладким нектаром. Пока они кормятся, на их лапках и теле остаётся пыльца, которую они уносят дальше.
</a:t>
            </a:r>
            <a:endParaRPr lang="en-US" sz="1076" dirty="0"/>
          </a:p>
        </p:txBody>
      </p:sp>
      <p:sp>
        <p:nvSpPr>
          <p:cNvPr id="12" name="Text 3"/>
          <p:cNvSpPr txBox="1"/>
          <p:nvPr/>
        </p:nvSpPr>
        <p:spPr>
          <a:xfrm>
            <a:off x="810175" y="2320266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пыльцы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насекомое садится на следующий цветок, часть пыльцы попадает на него. Так растения получают помощь в размножении и могут образовывать семена и плоды.
</a:t>
            </a:r>
            <a:endParaRPr lang="en-US" sz="1065" dirty="0"/>
          </a:p>
        </p:txBody>
      </p:sp>
      <p:sp>
        <p:nvSpPr>
          <p:cNvPr id="13" name="Text 4"/>
          <p:cNvSpPr txBox="1"/>
          <p:nvPr/>
        </p:nvSpPr>
        <p:spPr>
          <a:xfrm>
            <a:off x="810175" y="3187249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семена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опыления у многих растений появляются семена, а у некоторых — ещё и плоды. Благодаря этому поле каждый год может снова покрываться новой зеленью и цветами.
</a:t>
            </a:r>
            <a:endParaRPr lang="en-US" sz="1038" dirty="0"/>
          </a:p>
        </p:txBody>
      </p:sp>
      <p:sp>
        <p:nvSpPr>
          <p:cNvPr id="14" name="Text 5"/>
          <p:cNvSpPr txBox="1"/>
          <p:nvPr/>
        </p:nvSpPr>
        <p:spPr>
          <a:xfrm>
            <a:off x="810175" y="4075924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людям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опылителей многие культуры росли бы хуже. Значит, маленькие насекомые помогают не только природе, но и людям, которые ждут урожай с поля.
</a:t>
            </a:r>
            <a:endParaRPr lang="en-US" sz="107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влияет на обитателей поля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75500" y="2020650"/>
            <a:ext cx="1443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и шум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люди оставляют мусор и громко ведут себя в поле, животным становится тревожно. Им труднее искать пищу, а трава и цветы теряют свою чистоту.
</a:t>
            </a:r>
            <a:endParaRPr lang="en-US" sz="955" dirty="0"/>
          </a:p>
        </p:txBody>
      </p:sp>
      <p:sp>
        <p:nvSpPr>
          <p:cNvPr id="11" name="Text 3"/>
          <p:cNvSpPr txBox="1"/>
          <p:nvPr/>
        </p:nvSpPr>
        <p:spPr>
          <a:xfrm>
            <a:off x="2711000" y="2020650"/>
            <a:ext cx="1443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Неудачное выжигание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сухую траву поджигают, гибнут насекомые, семена и маленькие убежища зверьков. После такого поле долго восстанавливается и выглядит беднее.
</a:t>
            </a:r>
            <a:endParaRPr lang="en-US" sz="936" dirty="0"/>
          </a:p>
        </p:txBody>
      </p:sp>
      <p:sp>
        <p:nvSpPr>
          <p:cNvPr id="12" name="Text 4"/>
          <p:cNvSpPr txBox="1"/>
          <p:nvPr/>
        </p:nvSpPr>
        <p:spPr>
          <a:xfrm>
            <a:off x="5019375" y="2020650"/>
            <a:ext cx="1443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вспашка и химикаты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Глубокая вспашка и ядохимикаты могут повредить почву, растения и полезных насекомых. Из-за этого живым существам труднее находить еду и безопасное место.
</a:t>
            </a:r>
            <a:endParaRPr lang="en-US" sz="883" dirty="0"/>
          </a:p>
        </p:txBody>
      </p:sp>
      <p:sp>
        <p:nvSpPr>
          <p:cNvPr id="13" name="Text 5"/>
          <p:cNvSpPr txBox="1"/>
          <p:nvPr/>
        </p:nvSpPr>
        <p:spPr>
          <a:xfrm>
            <a:off x="7352125" y="2020650"/>
            <a:ext cx="1443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Бережный уход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косить траву вовремя, не ломать гнёзда и не пугать животных, поле остаётся живым. Тогда у растений, птиц и зверьков есть шанс спокойно жить дальше.
</a:t>
            </a:r>
            <a:endParaRPr lang="en-US" sz="93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осторожные обитатели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74750" y="1728775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охотники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 и ласки чаще появляются вечером или ночью, когда в поле тише. В это время им легче искать добычу и оставаться незаметными для опасности.
</a:t>
            </a:r>
            <a:endParaRPr lang="en-US" sz="1175" dirty="0"/>
          </a:p>
        </p:txBody>
      </p:sp>
      <p:sp>
        <p:nvSpPr>
          <p:cNvPr id="11" name="Text 3"/>
          <p:cNvSpPr txBox="1"/>
          <p:nvPr/>
        </p:nvSpPr>
        <p:spPr>
          <a:xfrm>
            <a:off x="1374750" y="2434650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Скрытные зверьки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мыши, ёжики и другие мелкие животные умеют быстро прятаться в траве или норах. Их не всегда видно, но они постоянно рядом.
</a:t>
            </a:r>
            <a:endParaRPr lang="en-US" sz="1175" dirty="0"/>
          </a:p>
        </p:txBody>
      </p:sp>
      <p:sp>
        <p:nvSpPr>
          <p:cNvPr id="12" name="Text 4"/>
          <p:cNvSpPr txBox="1"/>
          <p:nvPr/>
        </p:nvSpPr>
        <p:spPr>
          <a:xfrm>
            <a:off x="1374750" y="31405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насекомые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 почти не бросаются в глаза, потому что умеют замирать или сливаться с травой. Это помогает им не стать добычей раньше времени.
</a:t>
            </a:r>
            <a:endParaRPr lang="en-US" sz="1175" dirty="0"/>
          </a:p>
        </p:txBody>
      </p:sp>
      <p:sp>
        <p:nvSpPr>
          <p:cNvPr id="13" name="Text 5"/>
          <p:cNvSpPr txBox="1"/>
          <p:nvPr/>
        </p:nvSpPr>
        <p:spPr>
          <a:xfrm>
            <a:off x="1384050" y="38464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помогает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Незаметный образ жизни — это способ выжить. Чем тише и безопаснее поле, тем легче его осторожным жителям находить пищу и растить потомство.
</a:t>
            </a:r>
            <a:endParaRPr lang="en-US" sz="11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 на поле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Тропинка в высокой траве
</a:t>
            </a:r>
            <a:pPr algn="ctr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посмотреть на поле, можно увидеть узкую тропинку между стеблями. Её проложили зверьки, которые часто бегают по одному и тому же пути. Такие дорожки показывают, что рядом идёт скрытая жизнь, хотя она не всегда заметна сразу.
</a:t>
            </a:r>
            <a:endParaRPr lang="en-US" sz="92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маленьких хозяев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земле можно заметить норки, ямки и следы лапок. Это работа полёвок, мышей и других животных, которые устроили здесь свой дом. Даже маленький след рассказывает целую историю о том, кто живёт на поле.
</a:t>
            </a:r>
            <a:endParaRPr lang="en-US" sz="1022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крылья
</a:t>
            </a:r>
            <a:pPr algn="ctr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травы легко заметить ромашки, васильки и другие цветы. А если повезёт, рядом промелькнёт бабочка или жужжащая пчела. Тогда поле выглядит особенно нарядным, будто само решило устроить праздник.
</a:t>
            </a:r>
            <a:endParaRPr lang="en-US" sz="99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жизнь поля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81587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Чистое поле нужно всем его обитателям. Если не оставлять мусор, животные не путаются в нём и не находят опасные предметы, а растения продолжают расти спокойно.
</a:t>
            </a:r>
            <a:endParaRPr lang="en-US" sz="1469" dirty="0"/>
          </a:p>
        </p:txBody>
      </p:sp>
      <p:sp>
        <p:nvSpPr>
          <p:cNvPr id="11" name="Text 3"/>
          <p:cNvSpPr txBox="1"/>
          <p:nvPr/>
        </p:nvSpPr>
        <p:spPr>
          <a:xfrm>
            <a:off x="4091233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цветы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рвать все цветы подряд. Пусть часть растений остаётся на месте: они кормят насекомых, украшают поле и помогают ему каждый год оставаться ярким.
</a:t>
            </a:r>
            <a:endParaRPr lang="en-US" sz="1469" dirty="0"/>
          </a:p>
        </p:txBody>
      </p:sp>
      <p:sp>
        <p:nvSpPr>
          <p:cNvPr id="12" name="Text 4"/>
          <p:cNvSpPr txBox="1"/>
          <p:nvPr/>
        </p:nvSpPr>
        <p:spPr>
          <a:xfrm>
            <a:off x="581540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жечь траву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Сухую траву нельзя поджигать, потому что в ней прячутся насекомые, семена и мелкие животные. После огня поле долго болеет и теряет своих жителей.
</a:t>
            </a:r>
            <a:endParaRPr lang="en-US" sz="1469" dirty="0"/>
          </a:p>
        </p:txBody>
      </p:sp>
      <p:sp>
        <p:nvSpPr>
          <p:cNvPr id="13" name="Text 5"/>
          <p:cNvSpPr txBox="1"/>
          <p:nvPr/>
        </p:nvSpPr>
        <p:spPr>
          <a:xfrm>
            <a:off x="4091234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тревожить гнёзда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гнёздами и норами нужно вести себя тихо. Тогда птицы и зверьки не испугаются, смогут спокойно жить и вырастить своих детёнышей.
</a:t>
            </a:r>
            <a:endParaRPr lang="en-US" sz="146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06623"/>
            <a:ext cx="353400" cy="35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06659"/>
            <a:ext cx="353400" cy="35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26292"/>
            <a:ext cx="353400" cy="31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поле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в полёте
</a:t>
            </a:r>
            <a:pPr algn="l" indent="0" marL="0">
              <a:lnSpc>
                <a:spcPct val="115000"/>
              </a:lnSpc>
              <a:buNone/>
            </a:pPr>
            <a:r>
              <a:rPr lang="en-US" sz="13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Жаворонок часто поёт прямо в небе, будто радуется полю и солнцу. Его звонкая песня слышна очень высоко и помогает заметить эту птицу.
</a:t>
            </a:r>
            <a:endParaRPr lang="en-US" sz="1363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цветов за раз
</a:t>
            </a:r>
            <a:pPr algn="l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Пчела за один вылет может посетить множество цветков. Так она собирает нектар и одновременно помогает растениям, не уставая, как настоящий маленький труженик.
</a:t>
            </a:r>
            <a:endParaRPr lang="en-US" sz="1220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Рыхлая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Дождевой червь прокладывает ходы в почве и делает её мягче. Из-за этого в землю лучше попадают вода и воздух, а корням легче расти.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большая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самый крошечный житель поля может приносить большую пользу. Насекомые опыляют растения, а черви и зверьки помогают земле оставаться живой и полезной.
</a:t>
            </a:r>
            <a:endParaRPr lang="en-US" sz="126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как большая команда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16325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кормят других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Травы, цветы и злаки дают пищу многим жителям поля. Без них насекомым, грызунам и другим животным было бы труднее находить еду и укрытие.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371918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помогают всем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шмели и бабочки опыляют растения, а другие насекомые служат кормом для птиц. Их работа незаметна, но без неё поле стало бы беднее.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027499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следят за порядком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птицы ловят вредных насекомых и ищут семена. Они помогают сохранять равновесие, чтобы растения не страдали от слишком большого числа вредителей.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683087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не дают размножаться слишком сильно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Лиса, сова и канюк регулируют число мышей и полёвок. Благодаря этому поле не превращается в место, где одним животным слишком тесно, а другим слишком трудно.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338650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нужен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вид исчезает, меняется жизнь остальных. Поэтому поле похоже на дружную команду, где у каждого есть своё дело, даже если оно совсем маленькое.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— это не пустая равнина, а живой мир с множеством соседей. Когда человек бережёт его, оно щедро отвечает урожаем, красотой и уютным домом для животных.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2026-05-25T22:42:02Z</dcterms:created>
  <dcterms:modified xsi:type="dcterms:W3CDTF">2026-05-25T22:42:02Z</dcterms:modified>
</cp:coreProperties>
</file>