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Млекопитающие: особенности, разнообразие и роль в природе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сложные животные с молочными железами и волосами, важные для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млекопитающих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200 млн лет назад от зверообразных рептилий. Они развили живорождение, заботу о потомстве и высокий интеллект, что позволило им освоить разные экологические ниши.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признаки млекопитаных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защищают тело млекопитающих от холода и внешних повреждений. Этот покров помогает сохранять тепло и обеспечивает камуфляж у многих видов.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выделяют молоко, обеспечивая детёнышам питание и защиту от болезней в первые месяцы жизни, что повышает их шансы на выживание.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внутреннее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поддерживают постоянную температуру тела. Эмбрион развивается внутри матери, что улучшает его защиту и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и заботы о потомстве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внутри организма матери, что обеспечивает защиту развивающимся эмбрионам.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 матке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вынашивают детёнышей в теле матери, обеспечивая им питание и защиту.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появляются живыми, за исключением яйцекладущих, как утконос и ехидна.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Вскармливание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питает новорождённых, а матери обучают их навыкам выживания в разных условиях.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09178"/>
            <a:ext cx="4000500" cy="19472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млекопитающими, птицами и рептилиями по ключевым биологическим характеристикам.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сочетают уникальные признаки, отличающие их от птиц и рептилий.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физиологии млекопитающих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обеспечивает эффективное разделение кислородной и венозной крови. Лёгкие имеют развитую структуру альвеол, что способствует лучшему газообмену.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пищеварение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мозг регулирует сложное поведение и обучаемость. Пищеварительный тракт адаптирован под разнообразную пищу — от травы до мяса.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— самый крупный отряд, включающий мышей и белок. Приматы содержат человека и обезьян.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отрядов млекопитающих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грызунов указывает на их успешную адаптацию к различным средам.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различным средам обитания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 и слоны оснащены мощными конечностями и густым мехом для защиты и передвижения по суше.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имеют обтекаемую форму и развитые лёгкие, приспособленные к жизни в воде.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роют ходы под землёй, используя крепкие лапы и острое обоняние для ориентирования.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и ночная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летают с помощью кожистых крыльев и ориентируются в темноте с помощью эхолокации.
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у млекопитающих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грызунов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передние резцы позволяют грызунам, например мышам и белкам, эффективно грызть твёрдые растения. Эти зубы постоянно растут, что компенсирует износ.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волков и рыси острые клыки и сильные челюсти помогают ловить и удерживать добычу. Они ведут активную охоту в природе.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едят как растения, так и мясо, используя разнообразие зубов. Такая пища обеспечивает гибкость выживания в меняющихся условиях.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длится от 12 дней у мышей до 22 месяцев у слонов, отражая разнообразие биологических стратегий.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и ухода за потомством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Новорождённые у котят слепы и беззащитны, тогда как копытные сразу могут видеть и двигаться.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включает кормление молоком, обучение выживанию и защиту от хищников, что важно для выживания видов.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разным способам передвижения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Бегуны и прыгуны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бегунов, таких как лошади и гепарды, тело вытянутое, а ноги мощные и мускулистые, что обеспечивает быструю и выносливую ходьбу. Кенгуру выделяются длинными задними конечностями, позволяющими им делать высокие и далекие прыжки.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Пловцы и летуны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Пловцы, например тюлени и дельфины, имеют обтекаемое тело, ласты и толстый слой жира для теплоизоляции и плавучести. Летучие мыши обладают кожистыми крыльями — перепонками между удлинёнными пальцами, что позволяет им совершать полёты.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увеличивается с размером животного, отражая различия в обмене веществ и экологии. Малые виды живут менее продолжительно, чем крупные.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жизни млекопитающих
</a:t>
            </a:r>
            <a:endParaRPr lang="en-US" sz="241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тенденцию к удлинению жизни у больших млекопитающих, что связано с медленным метаболизмом и меньшим числом естественных врагов.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Петров, «Зоология млекопитающих», 2020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контролируют популяции насекомых и грызунов, которые могут стать вредителями, способствуя поддержанию естественного баланса в экосистемах.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виды распространяют семена растений, что способствует регенерации лесов и сохранению биологического разнообразия.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млекопитающих в сельском хозяйстве для получения молока, мяса и шерсти, а также в качестве рабочих животных и компаньонов.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исследованиях млекопитающие служат моделями для изучения медицины и биологии, помогая разрабатывать новые методы лечения.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значимость млекопитающих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редкие виды млекопитающих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борьбы за 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сильно страдает от потери мест обитания и браконьерства. Усиление охраны и создание заповедников помогли стабилизировать популяцию, но вид остаётся в числе редких и нуждается в защите.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скрытый обитатель горных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хищник под угрозой из-за охоты и изменения климата. Заповедники на Кавказе и Средней Азии поддерживают его численность, ведутся проекты по повышению осведомлённости общественности.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условиям окружающей среды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звери, например фенек, имеют большие уши для теплоотдачи и ведут активность в ночное время, что помогает экономить влагу и избегать жары.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морж имеют толстый жировой слой и густой мех, что обеспечивает теплоизоляцию и защиту от сильных холодов Арктики.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переживают холодный период в спячке, снижая обмен веществ и экономя энергию, пока условия не станут благоприятными.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и волков развиты нюхательные рецепторы, что позволяет им легко находить пищу и ориентироваться по запахам на больших расстояниях.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эхолокацию — излучают ультразвуки и анализируют отражённые сигналы, чтобы ориентироваться и ловить добычу в полной темноте.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обладают острым ночным зрением, что делает их эффективными ночными охотниками и позволяет им видеть в условиях слабого освещения.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млекопитающих развили уникальные органы чувств, адаптируясь к особенности среды обитания и образу 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органы чувств у млекопитающих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9301"/>
            <a:ext cx="4039800" cy="15980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типы социальных групп у разных видов и их особенности в поведении и структуре.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групповой организации у млекопитающих
</a:t>
            </a:r>
            <a:endParaRPr lang="en-US" sz="249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млекопитающих сильно варьируется, отражая экологические и биологические потребности каждого вида.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энциклопедии «Животные мира», 2019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культуре и мифологии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геральдике лев символизирует силу, мужество и власть, широко изображается на гербах и знаменах разных народов.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почитается в Индии как священное существо, связанное с богом Ганешей, символизирующим знание и удачу.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волки выступают как хитрые и сильные персонажи, часто играя роли как положительных героев, так и антагонистов.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удивительные факты о млекопитающих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— прыгун с рекордной длиной прыжка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способен перепрыгивать до 9 метров за один прыжок благодаря сильным задним ногам и правильно распределённой массе тела. Это позволяет быстро избегать опасностей в австралийской пустыне.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синего кита — огромный жизненный мотор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сердца синего кита сопоставим с маленьким автомобилем, оно может весить около 600 кг и перекачивает огромное количество крови, обеспечивая жизнедеятельность самого крупного животного на планете.
</a:t>
            </a:r>
            <a:endParaRPr lang="en-US" sz="9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млекопитающих раскрывает важные аспекты их эволюции и роли в природе. Они поддерживают экосистемы и служат ценным ресурсом для человечества, требуя бережного отношения и охраны.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ключ к пониманию жизни на Земле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2026-05-08T20:50:40Z</dcterms:created>
  <dcterms:modified xsi:type="dcterms:W3CDTF">2026-05-08T20:50:40Z</dcterms:modified>
</cp:coreProperties>
</file>