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Кишечнополостные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морские животные с уникальной строением и важной ролью в экосистемах.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кишечнополостных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одни из древнейших многоклеточных, живущих на Земле около 630 млн лет назад. Они занимают важное место в эволюции животных, обитают в основном в морях и пресных водоемах и играют ключевую роль в природных сообществах.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кишечнополостных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— это в основном мелкие полипы с простым строением, живущие в пресной и морской воде. Они размножаются почкованием и образуют колонии, часто выступая в роли первичных хищников.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Гидроидные: малы, но живучи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— свободноплавающие животные с куполообразным телом и длинными щупальцами. Они ловят добычу с помощью стрекательных клеток и обладают сложным жизненным циклом с чередованием стадий.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Медузы: плавучие хищники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формируют колонии со скелетом из извести, создавая коралловые рифы. Они обеспечивают среду обитания для многих морских видов и играют экологически значимую роль.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полипы: создатели рифов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кишечнополостных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Щупальца, окружающие ротовое отверстие, оснащены стрекательными клетками, предназначенными для захвата и защиты от врагов.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находится гастроваскулярная полость, где происходит пищеварение и распределение питательных веществ по организму.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двух основных слоёв — наружной эктодермы и внутренней энтодермы, между которыми расположена желеобразная мезоглея, придающая упругость и поддержку.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клетки: функция и строение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содержат капсулу с ядовитым секретом и спиральным выростом, который выбрасывается при раздражении, поражая добычу или защитника.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активации вырост быстро выбрасывается и может парализовать или убить мелких организмов, обеспечивая успешный захват пищи.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использования стрекательная клетка погибает и на её месте благодаря делению образуются новые, обеспечивая постоянное обновление защиты.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Яд, выделяемый клетками, различен у видов и может быть опасен даже для человека, вызывая ожоги и аллергические реакции.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способы питания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кишечнополостных ведут неподвижный или свободноплавающий образ жизни — полипы обычно закрепляются, а медузы способны плавать, используя сокращения мышц. Движение помогает им искать пищу и избегать опасностей.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движение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осуществляется с помощью щупалец, оснащённых стрекательными клетками, которые обездвиживают добычу. В рацион входят мелкие рыбы, ракообразные, планктон и иногда водоросли, пища поступает через рот в центральную полость.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и добычи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размножения кишечнополостных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выросты на теле полипа развиваются в новых особей, обеспечивая бесполое размножение и рост колонии.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полипов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медузы выпускают в воду яйца и сперматозоиды для оплодотворения вне организма.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медуз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развивается ресничная планула, которая ведёт свободноплавающий образ жизни в период личиночной стадии.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личинки планулы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Планула оседает на субстрат и трансформируется в полип, начиная новый жизненный цикл.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и формирование полипа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описание с ключевыми стадиями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медузы: этапы развития
</a:t>
            </a:r>
            <a:endParaRPr lang="en-US" sz="3136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морских водах встречается подавляющее большинство видов кишечнополостных, с максимальным разнообразием в тропических рифах.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морских видов связано с разнообразием экологических ниш и благоприятными условиями для колоний и медуз.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распространение видов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данные, 2023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325" y="2110925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10921"/>
            <a:ext cx="468000" cy="41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обыкновенная: ключевые особенности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живёт в пресных водах Евразии, предпочитая тихие места — пруды, озёра и ручьи со спокойной водой.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уникальной способностью восстанавливать утраченные части тела, что помогает выживать после повреждений.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Питается мелкими рачками и личинками насекомых, использует щупальца с стрекательными клетками для охоты.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имеют куполообразное тело с щупальцами, которое напоминает зонтик. Размер взрослых особей колеблется от одного сантиметра до двух метров в диаметре.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некоторых видов достигают длины до тридцати шести метров и содержат ядовитые клетки для защиты и поимки добычи. В пищу медузам служат морские черепахи, рыбы и птицы.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Медузы: роль и строение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 образование рифов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живут группами, выделяя кальциевый скелет, который постепенно нарастает. Эти скелеты создают прочную структуру, служащую основой коралловых рифов, важнейших морских экосистем.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колониях и формирование скелета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коралловый риф, расположенный у побережья Австралии, простирается более чем на две тысячи километров. Рифы обеспечивают убежище и питание тысячам морских видов, поддерживая биоразнообразие.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 — природное чудо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87751"/>
            <a:ext cx="4839600" cy="1482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трёх основных классов по формам, размерам и местам обитания.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значительное разнообразие форм и адаптаций в типе кишечнополостных.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кишечнополостных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Биомедицинские исследования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органов и тканей возможно даже из отдельных фрагментов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гидра способна полностью регенерировать при разделении на части. Эти процессы активно изучаются для медицинских целей.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9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 биосфере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контролируют численность мелких организмов, выступая природными хищниками в водоемах. Это помогает сохранить баланс в экосистемах.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регуляторы популяций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формируют рифы — уникальные структуры, поддерживающие богатое разнообразие подводной жизни. Они создают среду обитания для множества видов.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поддержка биотопов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воздействие медуз на человека проявляется через ожоги, вызывающие боль и аллергические реакции, особенно при массовом скоплении этих животных.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и актинии нередко содержатся в домашних аквариумах, однако загрязнение вод и чрезмерный сбор кораллов угрожают их популяциям.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широко применяются в ювелирном деле и строительстве, их ценят за красоту и прочность кальциевого скелета, что стимулирует добычу.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человеком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кишечнополостных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Turritopsis dohrnii способна возвращаться из взрослой стадии к личинке, избегая старения и смерти. Это очаровало учёных, изучающих механизмы регенерации и долголетия.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бессмертие медузы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медуза достигает длины до тридцати шести метров с щупальцами — самая крупная из известных. Её величественные щупальца на порядок длиннее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размеры цианеи арктической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структуры рифов настолько обширны, что спутниковые фотографии фиксируют их экспансивную протяжённость, подтверждая их значение в океанах и биосфере.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видны из космоса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кислотности океанов негативно влияет на жизнедеятельность кишечнополостных, приводя к нарушению форм рифообразования.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занесены в Красную книгу, что подчёркивает необходимость их охраны и применения научных методов для предотвращения исчезновения.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поддерживают сохранение Большого Барьерного рифа, вводя регулирование рыболовства и ограничивая сбор кораллов.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чрезмерное рыбное и коралловое хозяйство разрушают экосистемы, угрожая целостности и биоразнообразию представителей типа.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видов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кальциевых структур кораллов разрабатываются новые биоматериалы, что расширяет возможности биотехнологий и медицины.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глубоководных форм исследуется с целью разработки новых технологий освещения и биоиндикации.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регенеративных свойств кишечнополостных открывает перспективы в медицине, помогая создавать методы восстановления тканей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изучения кишечнополостных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древние животные, формирующие экоустойчивые системы и обогащающие биоразнообразие. Их изучение способствует развитию науки и требует бережного отношения человека к природе.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кишечнополостных в природе и науке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2026-05-07T13:56:45Z</dcterms:created>
  <dcterms:modified xsi:type="dcterms:W3CDTF">2026-05-07T13:56:45Z</dcterms:modified>
</cp:coreProperties>
</file>