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поэтесса, пережившая эпоху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Судьба, память и сила слова в поэзии Анны Ахматовой.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Ахматовой на фоне переломной эпохи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вошла в литературу в годы расцвета Серебряного века и творческих споров. Революция, цензура и репрессии сделали её поэзию особенно строгой, точной и нравственно напряжённой.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Анны Ахматовой: от детства к признанию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1889: рождение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Горенко родилась под Одессой. Позднее литературный псевдоним Ахматова стал частью её творческой личности и биографии.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выбор пути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училась в Киеве и на Высших женских курсах, но главным призванием стала поэзия. Именно в ней Ахматова нашла свой голос.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Царском Селе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Годы, проведённые в Царском Селе, сформировали её культурный кругозор. Здесь особенно сильно повлияли Пушкин и русская классическая традиция.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публикаций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1910-е годы Ахматова начала печататься и быстро стала заметной фигурой литературной среды, связанной с акмеизмом и новыми поэтическими формами.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и истоки поэтического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стало для Ахматовой не просто местом детства, а культурной опорой. Оно научило её видеть в личном опыте связь с историей и традицией.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ранней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чувствуется пушкинская ясность, строгая композиция и внимание к психологической детали. Короткая строка у Ахматовой звучит сдержанно, но внутренне очень напряжённо.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акмеизм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требовал ясности, предметности и точности слова. Ахматова разделяла это стремление и противопоставляла его расплывчатости символистской поэтики, делая смысл стиха предельно собранным.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особенно важны конкретная деталь, пауза и недосказанность. Внешняя простота скрывает сложное чувство, а эмоциональная сдержанность усиливает выразительность текста.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Ахматовой в акмеистическом кругу были Николай Гумилёв, Осип Мандельштам и Сергей Городецкий. Однако именно её интонация придала направлению особую психологическую глубину.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дат показывает, как личная биография Ахматовой постоянно переплеталась с историей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трагичнее становилась эпоха, тем шире становился масштаб её поэзии и её нравственного высказывания.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хронологии творчества Анны Ахматовой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поэтические сборники Ахматовой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закрепила за Ахматовой репутацию тонкого лирика. Здесь уже слышны сдержанная интонация, точность чувства и камерность переживания.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«Чётки»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усилил мотивы разлуки и внутреннего напряжения. Любовная тема стала глубже, а психологическая наблюдательность — ещё острее.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стая» и «Подорожник»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книгах личные переживания постепенно соединяются с ощущением времени. В стихах всё заметнее мотивы памяти, утраты и нравственной стойкости.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«Anno Domini MCMXXI»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отражает уже не только частную судьбу, но и историческую драму эпохи. Лирика становится более строгой, собранной и ответственной.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Ахматовой и их смысл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менялись темы и художественные формы в её творчестве.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интимной лирики к историческому свидетельству — так расширяется художественный масштаб Ахматовой.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публикаций и литературоведческая характеристика произведений Ахматовой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психологическая точность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любовь показана как внутренний разговор, где важны взгляд, жест и пауза. Чувство раскрывается не через признания, а через сдержанное напряжение.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у неё не идеализирована. Она самостоятельна, умеет молчать, сомневаться и принимать чувство как серьёзное нравственное испытание.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стихах о любви звучат память, вина и расставание. Поэтому личное переживание приобретает у Ахматовой более широкий, почти жизненный смысл.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 делает её поэзию убедительной для читателя любого времени. В ней нет украшательства, но есть редкая эмоциональная честность.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Женщина, которая не теряет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Ахматовой героиня переживает боль без театральности и громких жестов. Она не просит сочувствия, а сохраняет внутреннюю собранность. Такой образ звучал необычно для поэзии начала XX века и придал женскому голосу новую силу.
</a:t>
            </a:r>
            <a:endParaRPr lang="en-US" sz="115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Ахматовская женщина чувствует глубоко, но не растворяется в чувствах. Её переживание всегда связано с выбором, памятью и ответственностью перед собой. Поэтому лирическая героиня у Ахматовой воспринимается как цельная и духовно зрелая личность.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голос в русской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женская поэзия может быть строгой, точной и художественно независимой. Её интонация повлияла на последующих поэтов и стала частью культурного представления о достоинстве, внутренней свободе и силе слова.
</a:t>
            </a:r>
            <a:endParaRPr lang="en-US" sz="127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Ахматова изменила образ женщины в поэзии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трагедии к поэме-свидетельству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Льва Гумилёва, ожидание у ленинградских тюрем, создание цикла в 1935–1940 годах и устная передача текста из-за опасности хранения рукописи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«Реквиема» от переживания к признанию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сына становится для Ахматовой личной катастрофой. Вокруг тюремных очередей формируется первый эмоциональный и сюжетный импульс будущего цикла.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1935–1940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отдельные части поэмы. Текст складывается из памяти, страха и материнского горя, превращая частную боль в общую историческую правду.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1940-е–1960-е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публикуется открыто и распространяется в списках и наизусть. Такая судьба подчёркивает его опасность для эпохи и силу свидетельства.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«Реквием» воспринимается как одно из главных художественных свидетельств о терроре, где личный голос говорит от имени многих.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Ахматовой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от личного переживания поэтесса постепенно приходит к историческому и нравственному масштабу.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память, достоинство и историческая трагедия: именно они объединяют раннюю лирику и поздние произведения в единый мир.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А. А. Ахматовой; тематический обзор по основным сборникам и поэмам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годы войны и блокады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Ахматова находилась в Ташкенте, где продолжала писать стихи, сохраняя связь с ленинградской культурной традицией и судьбой страны.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Ахматовой не стремятся к громким декларациям; их сила — в сдержанной интонации, нравственной ясности и уважении к человеческой стойкости.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Ленинград усилило в её поэзии мотивы выносливости и памяти: личное переживание войны у неё всегда соединялось с судьбой города и его жителей.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блокады и войны закрепил за ней репутацию поэта, который умеет говорить о бедствии без пафоса, но с внутренней ответственностью перед временем.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без героя» и память о Серебряном веке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без героя» создавалась много лет и стала сложным размышлением о Петербурге, театральности и тенях Серебряного века. В ней прошлое показано как живая, тревожная память.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одновременно обращено к истории поколения и к личному самоанализу. Сложная композиция, многослойные образы и намёки делают поэму одним из самых трудных и значимых текстов Ахматовой.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Ахматовой и литературные ограничения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менялись её положение в литературе и общественное признание.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признание менялись резко, но авторитет Ахматовой в итоге только укрепился: время подтвердило ценность её поэтического голоса.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рецепции Ахматовой; 1920-е–1965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влияние и культурный авторитет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Ахматову читали и переводили далеко за пределами России, потому что её стихи соединяют ясность формы, эмоциональную глубину и понятный человеку любого времени нравственный опыт.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повлияла на поэзию второй половины XX века, особенно на развитие женской лирики и на представление о поэте как хранителе исторической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имя стало знаком художественного достоинства: в нём соединяются внутренняя свобода, верность слову и способность говорить о трагедии без утраты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изучения Ахматовой на уроке литературы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разделы помогают увидеть, что у Ахматовой личная биография не отделяется от истории страны и судьбы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«Реквием», репрессии и любовная лирика: именно они раскрывают связь чувства, памяти и исторической ответственности.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творчеству А. А. Ахматовой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35380"/>
            <a:ext cx="616800" cy="493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07967"/>
            <a:ext cx="616800" cy="54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Ахматова остаётся современной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показывают, как человек сохраняет достоинство перед насилием и страхом. Это делает Ахматову особенно понятной читателю, который ищет опору в трудные моменты жизни.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учит вниманию к точной детали и ответственности за каждое слово. Именно поэтому тексты Ахматовой остаются живыми, ясными и значимыми для школьников сегодня.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Ахматовой говорит о переживаниях без упрощения и сентиментальности. В ней чувства проверяются памятью, совестью и внутренней честностью.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поэт, которого читает время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соединила личную лирику, историческую память и нравственную смелость. Её поэзия доказала, что точное слово способно сохранить человеческое достоинство и пережить любую эпоху.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2026-05-23T22:36:28Z</dcterms:created>
  <dcterms:modified xsi:type="dcterms:W3CDTF">2026-05-23T22:36:28Z</dcterms:modified>
</cp:coreProperties>
</file>