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Вольфганг Амадей Моцарт и Симфония №40
</a:t>
            </a:r>
            <a:endParaRPr lang="en-US" sz="375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Моцарта умеет волновать, удивлять и завораживать без единого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Моцарт стал знаменитым композитором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родился в Зальцбурге, рано начал сочинять музыку и стал известен ещё ребёнком. За жизнь он создал более 600 произведений, а Симфония №40 стала одной из самых ярких в его поздний период.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Симфония №40 так запоминается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написана в соль миноре. Эта тональность часто звучит серьёзно и чуть тревожно, поэтому музыка сразу привлекает внимание слушателя.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легко остаётся в памяти: в ней есть повторения, чёткий ритм и ясный рисунок. Она словно идёт вперёд быстрыми шагами.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напоминает бегущую мысль: она всё время движется, меняется и не даёт заскучать. В этом её особая сила и красота.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Моцарта и музыка его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— человек эпохи классицизма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жил в XVIII веке, когда в музыке ценили ясность, порядок и красивое звучание. Он был австрийским композитором и пианистом, связанным с этим стилем.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Вундеркинд с ранним талантом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он поражал взрослых своим талантом. Моцарта называли вундеркиндом, потому что он очень рано начал сочинять и выступать перед публикой.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Симфония №40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1756 год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Зальцбурге родился Вольфганг Амадей Моцарт. Его талант заметили очень рано, и музыка стала главным делом его жизни.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1788 года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жил в Вене и написал Симфонию №40. В это время у него было много забот, поэтому музыка звучит особенно лично.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стала одной из самых известных у Моцарта. Её слушают и сегодня, потому что она по-прежнему волнует и удивляет.
</a:t>
            </a:r>
            <a:endParaRPr lang="en-US" sz="11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скольких частей состоит симфония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начинается быстро и напряжённо. Она сразу задаёт энергичный, немного тревожный характер всей симфонии.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звучит мягче и спокойнее. В ней больше плавных мелодий, словно музыка даёт короткую передышку.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похожа на старинный танец менуэт. Ритм остаётся чётким, но настроение становится серьёзным и сдержанным.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 снова очень быстрая. Финал несётся вперёд, словно музыка спешит рассказать всё до последней ноты.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тревожное начало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первой мелодии слушатель чувствует волнение. Тема звучит так, будто задаёт вопросы и не может сразу найти ответ.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много резких поворотов и повторов. Они создают ощущение движения, как будто что-то всё время меняется на ходу.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берёт простую тему и превращает её в яркую музыкальную историю. Слушать её интересно, потому что она всё время живёт и дышит.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спокойнее и тише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волнения первой части эта музыка кажется более мягкой. Она звучит тише, словно в комнате стало спокойнее и светлее.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слышны плавные мелодии и красивые переходы. Они текут ровно и аккуратно, как спокойный ручеёк после бури.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помогает немного отдохнуть и прислушаться к музыке внимательнее. В ней чувствуется тишина, но она совсем не скучная.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087" y="1535175"/>
            <a:ext cx="410025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третьей части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Менуэт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напоминает старинный дворцовый танец. Движение в ней ровное и чинное, как будто все идут в красивом порядке.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ритм похож на танец, настроение не становится по-настоящему весёлым. В музыке слышны собранность, уверенность и внутреннее напряжение.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танцевальности и серьёзного характера делает часть особенно интересной. Она звучит не как шутка, а как умный музыкальный разговор.
</a:t>
            </a:r>
            <a:endParaRPr lang="en-US" sz="14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часть: быстрый финал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начинается стремительно и звучит очень ярко. Кажется, будто музыка сорвалась с места и не хочет останавливаться ни на минуту.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части много энергии и движения. Звуки бегут вперёд, а слушатель будто едет на быстром музыкальном поезде.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минуты оставляют сильное впечатление. После них хочется сказать: вот это финал! Он звучит мощно, живо и очень смело.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образа, которые слышатся в музыке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будто надвигается гроза
</a:t>
            </a:r>
            <a:pPr algn="ctr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 легко представить как тёмные облака, которые быстро идут по небу. Музыка напряжённая, как перед дождём, и от этого хочется слушать очень внимательно. В ней чувствуется движение, будто ветер внезапно меняет направление.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Бегущие линии и резкие повороты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эту симфонию линиями, они не будут спокойными и ровными. Они то взлетают вверх, то резко опускаются, словно кто-то спешит и не может остановиться. Именно поэтому музыка кажется такой живой и немного тревожной.
</a:t>
            </a:r>
            <a:endParaRPr lang="en-US" sz="8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44888"/>
            <a:ext cx="513600" cy="41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музыке звучать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Скрипки, альты, виолончели и контрабасы часто ведут главную мелодию. Их звучание похоже на единый голос, который может быть и мягким, и очень напряжённым.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гобои, кларнеты и фаготы добавляют музыке новые оттенки. Они делают звучание светлее, острее и помогают выделить важные моменты.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оркестровая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инструменты играют вместе, мелодия становится объёмной и сильной. Один инструмент задаёт тему, а другие поддерживают её, словно дружная команда на сцене.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помогает оркестру начинать и заканчивать вместе. Он показывает темп, громкость и настроение, чтобы музыка звучала ясно и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 в Симфонии №40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здесь ясная и цепкая: её легко узнать уже после первых тактов. Короткие фразы повторяются и помогают слушателю запомнить музыку почти сразу.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постоянно двигает всё вперёд, как быстрые шаги. Из-за этого симфония кажется не застывшей, а живой, будто мысль не успевает остановиться.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строит большую форму из маленьких деталей. Несколько простых музыкальных оборотов складываются в целую историю, и от этого произведение звучит особенно умно.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любят эту симфонию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сочетаются красота и лёгкая тревога. Такое чувство знакомо многим, поэтому музыка сразу откликается в сердце и не кажется далёкой или сложной.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звучит понятно, но при повторном прослушивании открывает новые детали. Сначала замечаешь мелодию, а потом — как меняются настроение, темп и оттенки.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 надоедает, потому что в нём есть и простота, и мастерство. Оно будто разговаривает со слушателем по-новому каждый раз.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Моцарт начал сочинять музыку очень рано, ещё в детстве. Взрослые быстро поняли, что перед ними необыкновенно талантливый ребёнок.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перед публикой, когда был совсем маленьким. За это его называли чудо-ребёнком, и удивлялись, как легко он играет и сочиняет.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Моцарте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свою жизнь Моцарт создал очень много произведений — от симфоний до опер. Его музыка звучит по-разному, но всегда остаётся яркой и запоминающейся.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№40 — одно из самых известных его сочинений. Первые такты многие узнают сразу, даже если слышат эту музыку впервые в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нот к живому звучанию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 нотами
</a:t>
            </a:r>
            <a:pPr algn="ctr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музыка выглядит как чёрные знаки и аккуратные линии. Но в этих знаках уже спрятаны темп, настроение и сила будущего звучания. Без исполнителя ноты молчат, как письмо, которое ещё не прочитали.
</a:t>
            </a:r>
            <a:endParaRPr lang="en-US" sz="935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на сцене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скрипки, духовые и другие инструменты, ноты оживают. Каждый музыкант добавляет свой голос, и простые символы превращаются в настоящую историю, которую можно услышать и почувствовать.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эту симфонию внимательно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улови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Постарайся понять, музыка спокойная или взволнованная. Это помогает сразу заметить, какой характер у начала симфонии.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найди повторяющуюся тему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как одна мелодия возвращается снова и снова. Каждый раз она похожа на себя, но всё же немного меняется.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сравни громкость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Отмечай, где музыка становится тише, а где громче. Так легче услышать, как произведение растёт, спорит и снова успокаивается.
</a:t>
            </a:r>
            <a:endParaRPr lang="en-US" sz="10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3375" y="1535175"/>
            <a:ext cx="351450" cy="4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три знаменитых произведения Моцарта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«Волшебная флейта»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опера, где музыка помогает рассказать сказочную историю. В ней много ярких образов, красивых мелодий и сцен, которые легко запоминаются.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«Маленькая ночная серенада»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узнаваемых произведений Моцарта. Оно звучит светло и изящно, словно вечерняя прогулка под ясным небом.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серьёзное и глубокое сочинение, которое показывает другую сторону таланта композитора. В нём музыка звучит торжественно, строго и очень выразительно.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Симфония №40 важна и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до сих пор исполняют в концертных залах по всему миру. Музыка не стареет, потому что в ней есть ясность, сила и настоящие чувства.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симфонию часто слушают на уроках и в учебных материалах. Она помогает детям и взрослым познакомиться с музыкой эпохи классицизма через живой пример.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известно уже больше двухсот лет, но звучит свежо и сегодня. Оно напоминает, что настоящая музыка умеет говорить с людьми любого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говорит без слов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№40 показывает, как Моцарт соединяет красоту, движение и тревогу в одном произведении. Её интересно слушать, потому что она рассказывает о чувствах без единого слова.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2026-05-24T21:06:09Z</dcterms:created>
  <dcterms:modified xsi:type="dcterms:W3CDTF">2026-05-24T21:06:09Z</dcterms:modified>
</cp:coreProperties>
</file>