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общество в двух эпохах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власть и общество договаривались о порядке, правах и службе.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эпохи, две модели взаимодействия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государство включало общество: через сословия и право в Европе, через традицию, службу и возрождение идентичности у донских казаков.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государства нового типа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толчок
</a:t>
            </a:r>
            <a:pPr algn="l" indent="0" marL="0">
              <a:lnSpc>
                <a:spcPct val="115000"/>
              </a:lnSpc>
              <a:buNone/>
            </a:pPr>
            <a:r>
              <a:rPr lang="en-US" sz="6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торговли и денежного обращения усилил потребность в едином управлении. Монархии стремились подчинить разрозненные территории общим правилам, чтобы быстрее собирать ресурсы и реагировать на вызовы.
</a:t>
            </a:r>
            <a:endParaRPr lang="en-US" sz="1166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 требовали постоянных армий, а не временных феодальных ополчений. Это подталкивало власть к созданию устойчивого аппарата снабжения, командования и мобилизации населения.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опиралась на налоговую систему и чиновничество, которые связывали провинции с двором. Управление становилось более регулярным, а личная зависимость вассалов постепенно теряла прежнее значение.
</a:t>
            </a:r>
            <a:endParaRPr lang="en-US" sz="117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законы и контроль территории были нужны для поддержания порядка в быстро меняющемся обществе. Государство нового типа формировалось как ответ на усложнение социальной и политической жизни.
</a:t>
            </a:r>
            <a:endParaRPr lang="en-US" sz="11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общества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сохраняло военную и политическую значимость, получая привилегии за происхождение и службу. Его положение открывало доступ к власти, земле и влиянию при дворе.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Дворянские привилегии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обладало собственным авторитетом и особыми правами, включая участие в образовании и общественном контроле над нормами поведения. Религиозная иерархия поддерживала порядок и легитимность власти.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духовенства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усиливались благодаря торговле, ремеслу и образованию, но их политические возможности оставались ограниченными. Они искали защиту прав через городские корпорации и служебные связи с государством.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сословие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несли основную налоговую и повинностную нагрузку, оставаясь наиболее зависимой группой. Их правовой статус был слабее, а доступ к суду и власти — существенно уже.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крестьян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власти и управления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формировался центр принятия решений: монарх, советники и министры определяли курс государства. Личное присутствие у власти по-прежнему имело большое значение, но уже в рамках более сложной системы.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 местные администрации обеспечивали исполнение распоряжений на местах. Их работа делала управление более предсказуемым и уменьшала зависимость от местных феодальных элит.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и учёт населения помогали точнее собирать налоги и организовывать мобилизацию. Государство получало информацию о людях, ресурсах и территории, необходимую для контроля и планирования.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автономии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армия и укрепление провинциального контроля снижали автономию отдельных владетелей. Монархия всё чаще выступала как единый политический центр, а не как союз полунезависимых сил.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право и суд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становились основой государственного бюджета: подати, пошлины и чрезвычайные сборы покрывали расходы на войны, двор и управление. Финансовая устойчивость превращалась в условие политической силы.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правовые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5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ордонансы постепенно унифицировали право и задавали общие нормы для подданных. Центр стремился уменьшить роль местных обычаев, если они противоречили интересам монархии.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 всё чаще подчинялась короне через апелляции, назначаемых судей и надзор. Это делало правосудие более управляемым и укрепляло авторитет государства.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налогообложение работали вместе: кто платил, тот сильнее вовлекался в государственный порядок. Так возникала связь между обязанностью подданного и возможностью требовать защиты закона.
</a:t>
            </a:r>
            <a:endParaRPr lang="en-US" sz="10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35827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публичной сферы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ускоряли распространение новостей и политических идей. Газеты и памфлеты превращали события двора и войны в предмет обсуждения для более широкой образованной публики.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беседы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городские кружки создавали пространство для разговора о власти, морали и общественных делах. Там формировались привычки аргументированного спора и критического чтения событий.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горожане сравнивали решения властей, обсуждали налоги и войну, а также замечали злоупотребления. Это расширяло границы допустимой критики и меняло стиль общественной жизни.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публичность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постепенно становилась посредником между государством и обществом. В ней возникало новое понимание мнения, репутации и ответственности власти перед наблюдающей аудиторией.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 права гражданина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утверждало, что власть должна служить разуму и общему благу. Государь оценивался не только по происхождению, но и по пользе, которую он приносит обществу.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Локк связывал политику с естественными правами человека и согласием управляемых. Это усиливало представление о личности как о носителе неотчуждаемых прав.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произвола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Монтескьё развивал идею разделения властей как условия свободы. Разные органы должны ограничивать друг друга, чтобы предотвращать произвол и злоупотребления.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подчёркивал общественный договор как основу легитимности государства. Власть признаётся законной, если она выражает общую волю и отвечает интересам граждан.
</a:t>
            </a:r>
            <a:endParaRPr lang="en-US" sz="12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связь государства и общества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включение общества в государство усиливалось по мере роста налогов, службы и публичности.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государство опиралось на учёт, налогообложение и публичное обсуждение, тем шире становилось участие общества в политической жизни.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 материалам презентации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7161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его исторического становления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донское казачество оформилось как устойчивое пограничное сообщество со своей службой и нормами.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работам о донском казачестве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точкой разрыва, после которой казачий уклад был радикально перестроен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стала точкой разрыва, после которой казачий уклад был радикально перестроен, а прежние формы самоорганизации надолго утратили прежнее значение.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революция 1917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 1990-е годы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годы казаки начали заново оформлять общины, возвращая станицы, собрания и местные символы. Это было не копированием прошлого, а попыткой восстановить преемственность после советского разрыва.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общин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сыграли память о предках, православная традиция и интерес к региональной истории. Они помогли объединить людей вокруг культурной принадлежности, а не только вокруг административного статуса.
</a:t>
            </a:r>
            <a:endParaRPr lang="en-US" sz="98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память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возрождение стало частью более широкого поиска идентичности в постсоветское время. Оно выразилось в общественных объединениях, культурных инициативах и новых формах участия в жизни региона.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идентичность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и современное государство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статус казачьих обществ определяется реестровой системой и правовыми соглашениями с государством. Это делает их не самостоятельной силой, а признанным участником отдельных общественных задач.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организации привлекаются к охране порядка, патриотическому воспитанию и культурным проектам. Их деятельность встроена в государственные и муниципальные программы и регулируется действующим законодательством.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казачества ограничены: оно не обладает собственным суверенитетом и действует в установленных рамках. Поэтому его роль связана скорее с представительством и службой, чем с политической автономией.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казачества в общественной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исторической памяти к воспитанию лояльности и региональной идентичности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и локальные инициативы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дружины и отдельные подразделения помогают на улицах, во дворах и во время массовых мероприятий. Их задача — поддержка общественного порядка, а не самостоятельное применение силы.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порядка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праздников, шествий и памятных дат казаки участвуют в организации пространства и сопровождении мероприятий. Такая работа делает их заметными в повседневной жизни города и района.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 и церемонии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подростками и молодёжью занимает важное место в локальных инициативах. Через встречи, занятия и наставничество передаются нормы дисциплины, уважения к истории и ответственности перед общиной.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молодёжью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сообщества участвуют в экологических и мемориальных акциях, включая уборку территорий и уход за памятными местами. Эти действия подчеркивают общественную полезность и локальную солидарность.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польза
</a:t>
            </a:r>
            <a:endParaRPr lang="en-US" sz="9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месте казачества в обществе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реальной роли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оценивают, насколько казачьи структуры действительно выполняют заявленные функции. От этого зависит, воспринимаются ли они как живое сообщество или как формальная административная оболочка.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право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обсуждают соотношение традиции и современного права. Одни считают важной преемственность, другие напоминают, что исторический образ не должен подменять равные гражданские нормы.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возникает вопрос о политизации. Критики опасаются символического использования казачества, а сторонники видят в нём ресурс для порядка, воспитания и местной сплочённости.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спора связан с доверием общества. Если деятельность прозрачна и полезна, казачество воспринимается как часть общественной жизни; если нет, растёт скепсис.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442539"/>
            <a:ext cx="4491900" cy="9181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встраивает социальные группы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группы включаются в государство по-разному: через формальные сословные механизмы или через современные соглашения о службе и общественных функциях.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государство опирается на управляемое включение группы, но в Европе оно строилось через иерархию сословий, а у казачества — через ограниченную символическую автономию.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исторических моделей государственно-общественных отношений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легитимации и идеологии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легитимность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раннемодерного времени власть оправдывали династия, религия и традиция. Подданные признавали порядок как установленный сверху, но постепенно начинали обсуждать его основания.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через разум
</a:t>
            </a:r>
            <a:pPr algn="l" indent="0" marL="0">
              <a:lnSpc>
                <a:spcPct val="115000"/>
              </a:lnSpc>
              <a:buNone/>
            </a:pPr>
            <a:r>
              <a:rPr lang="en-US" sz="63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изменило язык оправдания власти: на первый план вышли разум, закон, польза и права личности. Государство стало оцениваться не только по происхождению, но и по ответственности перед обществом.
</a:t>
            </a:r>
            <a:endParaRPr lang="en-US" sz="1318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казачества признание связано с памятью о службе, православием и патриотическим воспитанием. Так исторический образ превращается в современный ресурс общественного признания и государственной поддержки.
</a:t>
            </a:r>
            <a:endParaRPr lang="en-US" sz="13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взаимодействия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включения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монархии включали общество через сословия, налоги и право, добиваясь управляемости территории. Казачество включается через реестр, службы и соглашения, сохраняя отдельные символические признаки.
</a:t>
            </a:r>
            <a:endParaRPr lang="en-US" sz="1044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публичности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менялась сама политическая культура: печать и публичная дискуссия расширяли пространство критики. У казачества публичность выражается через мероприятия, воспитание и региональную память.
</a:t>
            </a:r>
            <a:endParaRPr lang="en-US" sz="1056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показывают, что идентичность не исчезает полностью, когда группа входит в государственные структуры. Она может ослабевать, меняться или получать новое значение.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 зависит от баланса обязанностей и доверия. Когда участие группы выглядит понятным и полезным, связь общества с государством становится прочнее.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общество: общие выводы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Западноевропейский опыт и история донского казачества показывают: государство укрепляется не только силой, но и умением включать разные группы, сохраняя их память, права и чувство принадлежности.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2026-07-26T01:04:48Z</dcterms:created>
  <dcterms:modified xsi:type="dcterms:W3CDTF">2026-07-26T01:04:48Z</dcterms:modified>
</cp:coreProperties>
</file>