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Забавный сон Томки и добрый взгляд Чарушина на животных.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Чарушин и отрывок «Томкины сны»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Чарушин: писатель и художник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писал о зверятах и птицах так, что их легко представить. Он сам рисовал к книгам иллюстрации, поэтому его тексты особенно зрительные, точные и очень тёплые по отношению к животным.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— главная героиня отрывка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спит по-собачьи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лежит спокойно, но её сон не бывает совсем неподвижным. В её позе и движениях сразу угадывается домашняя собака, которая чувствует себя в уютном доме уверенно и свободно. Читатель будто наблюдает за ней вблизи.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движения во сне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Томка будто продолжает жить своей собачьей жизнью: шевелится, меняет положение, что-то переживает. Эти маленькие подробности вызывают улыбку, потому что они выглядят очень естественно и правдиво, как у настоящего питомца.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домашний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Томку автор показывает тёплый, спокойный мир дома. Собака не кажется выдуманной или сказочной: она простая, живая и очень близкая. Именно поэтому её сон запоминается и детям, и взрослым.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понятен первоклассникам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домашняя собака, знакомая почти каждому ребёнку. Томка ведёт себя понятно и естественно, поэтому её легко представить и сравнить со своим питомцем или с собакой во дворе.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обычной домашней обстановке, без сложных событий и трудных объяснений. Короткие сцены помогают быстро следить за тем, что делает Томка, и не терять внимание.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отрывка простой и ясный, а смешные детали вызывают интерес. Дети 6–7 лет легко замечают сон, движения и повадки собаки, потому что всё описано очень наглядно.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Томки становится заметным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заснула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мы видим обычный спокойный сон домашней собаки. Она отдыхает, но автор уже внимательно наблюдает за 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Чарушин замечает, что Томка во сне шевелится, меняет позу и будто переживает что-то своё. Сон становится живым и интересным.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складывается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маленьких движений возникает цельная картина. Читатель понимает: даже во сне Томка остаётся узнаваемой, смешной и очень домашней.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Чарушин в поведении собаки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не просто описывает, что делает собака, а передаёт её привычки и характер. Благодаря этому Томка кажется живой, знакомой и по-настоящему любимой.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Томку очень внимательно: отмечает её позу, движения и выражение. Из таких мелких деталей складывается правдивый образ домашнего питомца, а не сказочного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92" y="1845400"/>
            <a:ext cx="188616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отрывка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Томки вызывает добрую улыбку, потому что её движения выглядят смешно и очень естественно. В тексте нет резкости, только мягкое веселье.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спокойном домашнем мире. Здесь всё привычно и тепло, поэтому и спящая собака кажется частью тихого, безопасного дома.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Томке ласково и внимательно. Это чувствуется в каждом наблюдении и делает отрывок не только смешным, но и очень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наблюдение за Томкой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сна возникает яркий образ собаки.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особенно важны слова о сне, движении и повадках. Они сразу создают ясный и наглядный образ Томки.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Е. Чарушина «Томкины сны»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группы слов помогают увидеть Томку как живую собаку.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животное через действия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видна в движении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не описывает Томку отвлечённо: он показывает, как она лежит, шевелится и меняет позу во сне. По этим движениям легко понять, что перед нами настоящая домашняя собака, а не выдуманный персонаж.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раскрывается без длинных объяснений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поведение Томки говорит о ней больше, чем длинное описание. Она узнаваема в каждом жесте, поэтому образ кажется живым и запоминающимся. Так автор учит читать не только слова, но и наблюдения.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человека к собаке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Томку с лаской и вниманием: он не просто описывает собаку, а словно бережно замечает каждую ее привычку, чтобы читатель почувствовал тепло.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живет рядом с человеком и в этом домашнем мире чувствует себя спокойно. Такое соседство показывает, что питомцу нужны забота, доверие и дружелюбие.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сне собака остается любимой и важной. Чарушин помогает понять: нужно уметь замечать настроение животного, чтобы не тревожить его зря.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добро выражено просто и понятно. Человек рядом с Томкой не командует ею, а относится к ней с уважением, терпением и нежностью.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967" y="3418649"/>
            <a:ext cx="188616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не только главное, но и маленькие детали: позу, движение, выражение морды. Именно они делают образ животного живым и запоминающимся.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простым вещам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милые подробности вызывают улыбку без особого усилия. Текст учит видеть радость в простых моментах и ценить тихие домашние сцены.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к питомцу нужно относиться ласково и бережно. Доброе отношение помогает понять животное и сделать дом по-настоящему уютным.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собака во сне становится интересной, если смотреть на нее внимательно. Отрывок показывает, что в природе и в жизни рядом с нами много красивого.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собака: что у них похоже во сне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 Томки сон особенный: в нем заметны собачьи движения и привычки. Именно эти мелочи показывают, что животное живет по-своему, хотя рядом с человеком ему уютно.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собаки во сне есть общее: покой, отдых и тишина. В этот момент всем хочется тепла и безопасности, поэтому сон кажется спокойным и мягким.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пишет коротко и ясно, поэтому текст легко читать вслух и запоминать. Каждое предложение быстро рисует в воображении понятную и живую картину.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точные детали поведения животного. Благодаря им читатель видит не абстрактную собаку, а настоящую Томку, с ее привычками, движениями и характером.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чувствуется мягкий юмор. Он не обижает Томку, а делает сцену сна особенно милой, домашней и немного смешной для читателя.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интонация объединяет все описание. Она показывает, что автор любит животных и умеет рассказывать о них так, чтобы к ним хотелось относиться бережно.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начала к главной мысли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через которые раскрывается образ Томки и авторская мысль.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Томка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Томка сразу кажется милой и домашней. Ее сон не пугает, а вызывает добрую улыбку и чувство уюта.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итог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остается ласковое чувство к Томке и к автору. Хочется бережно относиться к животным и смотреть на них внимательнее.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деталями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замечает движения и повадки Томки, появляется симпатия. Собака кажется живой, смешной и очень настоящей.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представить как рисунок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был художником, поэтому его слова очень наглядны. Он выбирает такие детали, по которым легко представить картину спящей Томки, будто она уже нарисована.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можно нарисовать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ясно видит позу собаки, ее морду и движения во сне. Эти точные штрихи помогают не только прочитать текст, но и мысленно увидеть иллюстрацию.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пересказа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пересказ можно со слов: Томка, сон, движения, повадки. Они сразу подсказывают, о ком идет речь и что именно наблюдает автор.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добавить слова: наблюдение, уют, доброта, улыбка. С ними пересказ передает не только события, но и настроение тихого домашнего эпизода.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вспомнить, что собака показана живой и узнаваемой. Тогда главная мысль отрывка будет сохранена точно и 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описание сна может показать характер животного. В маленьких движениях Томки читатель узнает ее привычки, живость и неповторимый собачий нрав.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напоминает, что в обычной жизни много интересного. Нужно только смотреть внимательно, тогда простая сцена станет веселой, теплой и запоминающейся.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доброте и бережному отношению к питомцам. Любовь к животным проявляется не в громких словах, а во внимательном и ласковом взгляде.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домашний мир строится на заботе и спокойствии. Именно поэтому даже сон собаки кажется важным, милым и по-настоящему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в памяти после чтения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запоминаются добрая Томка, тихий домашний уют и ласковый взгляд автора. Чарушин показывает, как интересно наблюдать за животными и как важно относиться к ним с теплом.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2026-05-23T23:11:56Z</dcterms:created>
  <dcterms:modified xsi:type="dcterms:W3CDTF">2026-05-23T23:11:56Z</dcterms:modified>
</cp:coreProperties>
</file>