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экосистема экосистем: главные темы и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и их среды обитания на Земле.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ввёл В.И. Вернадский для обозначения зоны жизни, объединяющей атмосферу, гидросферу и верхние слои литосферы. Биосфера формировалась миллиарды лет через эволюцию и взаимодействия организмов с природой.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концепции биосферы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биосферы: компоненты и распределение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— совокупность всех организмов, составляющих основу биосферы и влияющих на экологические процессы.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Биогенное вещество формируется благодаря деятельности живых организмов и включает органические остатки и минеральные образования.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Условно-живое вещество — неорганические компоненты, вовлечённые в биохимические циклы, распространяющиеся в атмосфере, литосфере и гидросфере.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в биосфере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царства жизни в одной системе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множество организмов — от бактерий до животных. Все они живут в разных средах, обеспечивая сложную сеть жизни, существующую на планете.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экстремальным условиям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на жарких гейзерах и в Антарктике демонстрируют уникальные адаптации, позволяющие им выживать в самых суровых условиях планеты.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микробов и простейших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простейшие обеспечивают важные функции в биосфере, от разложения до поддержания почвенного плодородия и круговорота веществ.
</a:t>
            </a:r>
            <a:endParaRPr lang="en-US" sz="1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фундамент биосферы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(биоценоз) и условия их среды (биотоп), взаимодействуя в устойчивом балансе.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происходит внутри экосистемы, обеспечивая её функционирование и трансформацию компонентов природы.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естественные экосистемы, например леса и озёра, а также искусственные, созданные человеком для сельского хозяйства и водоёмов.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экосистема уникальна по составу видов и условиям, но все они взаимосвязаны в масштабах биосферы.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экосистемами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мигрируют между местами обитания, семена разносятся ветром и животными, а вода переносит вещества между экосистемами.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потоки создают связь между лесами, реками и океанами, обеспечивая целостность биосферы как глобальной 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площадей и вклада экосистем в биосферу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вырабатывают около половины кислорода планеты, а леса — почти треть. Эти экосистемы играют ключевую роль в регуляции углеродного баланса.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меньшую площадь, леса существенно влияют на климат и биоразнообразие, тогда как океаны сохраняют глобальные биохимические процессы.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РФ, ЮНЕП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производителей, консументов и редуцентов в биосфере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— растения и фотосинтетические водоросли — создают органические вещества из неорганики при помощи солнечного света.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 — потребляют растения и других животных, обеспечивая передачу энергии по пищевым цепям.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такие как бактерии и грибы, разлагают органическое вещество, возвращая минералы в почву и воду для цикличности.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биосфере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поддерживает жизнь, обеспечивая движение элементов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5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1-2%
</a:t>
            </a:r>
            <a:endParaRPr lang="en-US" sz="6574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солнечной энергии усваивается растениями, обеспечивая основу всех экологических процессов.
</a:t>
            </a:r>
            <a:endParaRPr lang="en-US" sz="1594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солнечного света отражается или рассеивается, и лишь небольшой процент энергии используется фотосинтезом для поддержания жизни.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биосферу: примеры и масштабы
</a:t>
            </a:r>
            <a:endParaRPr lang="en-US" sz="2242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потере естественных местообитаний, снижению биологического разнообразия и нарушению баланса экосистем по всему миру.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выбросы углекислого газа превышают 36 миллиардов тонн в год, усиливая парниковый эффект и вызывая изменение климата на планете.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промышленными и сельскохозяйственными отходами ухудшает качество водоёмов, влияя на здоровье водных организмов и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 истощение почв наблюдаются на третьей части пахотных земель, снижая урожайность и устойчивость экосистем к природным стрессам.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биосферы в формировании климата Земли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поддерживают стабильный уровень кислорода и углекислого газа, регулируя химический состав атмосферы для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растениями способствует формированию осадков и помогает сохранять умеренный климат на больших территориях.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снижает последствия глобального потепления, связывая углекислый газ и стабилизируя температуру на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77588"/>
            <a:ext cx="4166100" cy="24567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биогеохимические циклы в биосфере
</a:t>
            </a:r>
            <a:endParaRPr lang="en-US" sz="2702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процессы ключевых циклов: углеродного, азотного, водного и кислородного, их этапы и взаимосвязи, обеспечивающие устойчивость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Взаимосвязанность циклов обеспечивает непрерывное поддержание жизни и стабильность биосферы.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данные МГУ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сельва — легкие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тропические леса занимают около 5,5 млн км², населяемые миллиардами деревьев и бесчисленными животными. Это место — главный источник кислорода и огромный резервуар биоразнообразия.
</a:t>
            </a:r>
            <a:endParaRPr lang="en-US" sz="960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тайга — обширный лесной пояс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лесная зона на планете, охватывающая миллионы квадратных километров с разнообразием хвойных и лиственных пород, играет важную роль в глобальном круговороте веществ.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 — подводный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рифа превышает 350 тысяч км², он является крупнейшим скоплением кораллов и домом для множества морских видов, важен для сохранения океанических экосистем.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экосистемы Земли: примеры и особенности
</a:t>
            </a:r>
            <a:endParaRPr lang="en-US" sz="23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и их значение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показывают уменьшение числа организмов и биомассы по мере перехода от производителей к хищникам в пищевой цепи.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около 10% энергии передаётся на следующий уровень, поэтому верхние звенья нуждаются в большом количестве энергии снизу.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устойчивых пирамид обеспечивает стабильность и баланс во всей биосфере, поддерживая жизнь на разных уровнях.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фактор устойчивости биосферы
</a:t>
            </a:r>
            <a:endParaRPr lang="en-US" sz="2423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помогает организмам адаптироваться к изменениям и неожиданным стрессам в окружающей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гарантирует многообразие функций в экосистеме, позволяя ей более эффективно перерабатывать вещества и энергию.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обеспечивает разнообразие среды обитания, создавая устойчивость к климатическим и биотическим изменениям.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 тропических лесах видовое многообразие снижает риск массового поражения вредителями благодаря множеству видов и взаимодействий.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зоны обитания и их особые организмы
</a:t>
            </a:r>
            <a:endParaRPr lang="en-US" sz="2393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источники Камчатки — жизнь при высоких температурах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достигает +80°C, но здесь обитают термофильные микроорганизмы, приспособленные к экстремальным условиям, расширяя границы возможного проживания жизни.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— жизнь в холода и засухи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низких температур и дефицита воды населяют психрофильные организмы, адаптированные к экстремально холодной среде, играя важную роль в круговороте веществ.
</a:t>
            </a:r>
            <a:endParaRPr lang="en-US" sz="9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биосфере в современности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почв токсичными веществами нарушает экологическое равновесие и здоровье организмов.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ведёт к исчезновению местообитаний и снижению биологического разнообразия.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происходит со скоростью 1–2% в год, подрывая устойчивость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парниковых газов способствует глобальному потеплению и изменению климатических режимов по всему миру.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восстановление биосферы: решения и инициативы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новые и расширяются существующие заповедники и национальные парки, обеспечивающие сохранность природных комплексов.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Восстанавливаются нарушенные ландшафты, внедряются экологически безопасные технологии в промышленности и сельском хозяйстве.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просвещение способствуют формированию экологической ответственности среди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биосферу — дом для будущих поколений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фундамент жизни на Земле. Ответственное отношение к природе и сохранение экологического баланса гарантируют здоровое будущее для всех нас и грядущих поколений.
</a:t>
            </a:r>
            <a:endParaRPr lang="en-US" sz="34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2026-05-08T06:03:17Z</dcterms:created>
  <dcterms:modified xsi:type="dcterms:W3CDTF">2026-05-08T06:03:17Z</dcterms:modified>
</cp:coreProperties>
</file>