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слагаемых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Поменяй слагаемые местами — сумма останется той же.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число не меняется от перестановки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сложении есть важное правило: порядок слагаемых можно менять, а сумма не изменится. Это помогает считать быстрее, проверять себя и увереннее работать с примерами в пределах 10 и 20.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444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9994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295008"/>
            <a:ext cx="754800" cy="6709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и сумма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складывают
</a:t>
            </a:r>
            <a:pPr algn="ctr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— это числа, которые мы соединяем в одном примере. В записи 2 + 6 оба числа участвуют в сложении и помогают получить общий результат.
</a:t>
            </a:r>
            <a:endParaRPr lang="en-US" sz="1528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— это ответ сложения. В примере 2 + 6 = 8 число 8 показывает, сколько получилось всего после сложения двух слагаемых.
</a:t>
            </a:r>
            <a:endParaRPr lang="en-US" sz="159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слагаемые местами, получится 6 + 2 = 8. Числа стоят по-другому, но сумма остаётся той же, поэтому ответ не меняется.
</a:t>
            </a:r>
            <a:endParaRPr lang="en-US" sz="15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рисунке может быть 1 кубик и 4 кубика, а на другом — 4 кубика и 1 кубик. Кучки выглядят по-разному, но вместе в них всё равно пять предметов. Меняется только порядок, а не количество.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в двух кучках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показать 7 + 2 с помощью яблок и мячиков, а потом разложить их наоборот: 2 + 7. Предметы остаются теми же самыми, поэтому общее число не меняется. Такой пример легко увидеть глазами и запомнить.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и мячи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ладошке 9 конфет, а в другой 0, то всего их 9. При перестановке получается 0 + 9 — результат тот же. Такой пример особенно помогает понять, что пустая кучка тоже участвует в сложении.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в двух ладошках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примеров с предметами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записи можно поменять местами, и сумма останется той же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сложения достаточно запомнить короткую запись: a + b и b + a дают одинаковый ответ. Это удобно в самых первых примерах.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сложения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перестановку слагаемых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на двух слагаемых и одинаковом результате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при счёте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заметить удобные числа
</a:t>
            </a:r>
            <a:pPr algn="ctr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ищет в примере числа, которые легко складываются между собой. Так считать становится спокойнее и быстрее, будто числа сами выстраиваются в очередь.
</a:t>
            </a:r>
            <a:endParaRPr lang="en-US" sz="916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поставить числа, которые дают 10, пример решается проще. Например, 3 + 7 + 2 можно расположить как 3 + 2 + 7.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переставить слагаемые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— получить ответ без лишних шагов
</a:t>
            </a:r>
            <a:pPr algn="ctr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удобной перестановки вычисление идёт короче, а результат 12 находится быстрее. Такой способ помогает не запутаться и меньше считать в уме.
</a:t>
            </a:r>
            <a:endParaRPr lang="en-US" sz="958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картинка с одинаковым количеством
</a:t>
            </a:r>
            <a:endParaRPr lang="en-US" sz="1957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две кучки: 4 красных кубика и 2 синих. Вместе их шесть, и это видно сразу, как только посмотришь на обе группы.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переставить группы местами, появится 2 синих кубика и 4 красных. Расположение изменилось, а общее число осталось тем же. Вот почему сумма не зависит от порядка.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с тремя слагаемыми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примере три числа, их тоже можно менять местами. Главное — не потерять ни одно слагаемое и сохранить все числа в записи.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 + 5 + 1 удобно переставить как 1 + 2 + 5. Так легче начать с самого простого сложения и быстрее двигаться дальше.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 из чисел сразу даёт нужный результат, его лучше поставить рядом с подходящим слагаемым. Тогда считать в уме становится проще и веселее.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остаётся тем же: порядок слагаемых можно менять, а сумма не изменится. Это помогает в коротких примерах и в более длинных.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97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два примера
</a:t>
            </a:r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6 + 3 = 9, то можно сразу проверить себя: 3 + 6 тоже должно дать 9. Одинаковый ответ подтверждает правильный счёт.
</a:t>
            </a:r>
            <a:endParaRPr lang="en-US" sz="159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случайную ошибку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ответы не совпадают, это знак пересмотреть вычисление ещё раз. Так легче заметить, где числа были сложены неаккуратно или перепутаны.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спокойно
</a:t>
            </a:r>
            <a:pPr algn="ctr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слагаемых работает как маленькая подсказка для ученика. Она помогает не волноваться и быстро убедиться, что пример решён верно.
</a:t>
            </a:r>
            <a:endParaRPr lang="en-US" sz="14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 предметах в двух группах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Перед нами две кучки кубиков: сначала 4 красных и 2 синих. Их легко пересчитать глазами, потому что каждый предмет виден отдельно и ничего не прячется.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поменять группы местами, получится 2 синих и 4 красных. Но кубиков всё равно 6, значит, порядок не влияет на общую сумму.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слагаемых в задачах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короткой задаче важно понять, сколько предметов было у каждого героя, а потом сложить эти числа. Порядок записи можно менять без изменения ответа.
</a:t>
            </a:r>
            <a:endParaRPr lang="en-US" sz="147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у Миши 5 карандашей, а у Маши 3, вместе у них 8 карандашей. Это можно записать как 5 + 3 или 3 + 5.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Такой приём помогает читать задачи внимательно и не бояться, если числа стоят не так, как на картинке. Главное — верно найти сумму.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особенно помогает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26057" y="341666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удобные пары
</a:t>
            </a:r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числа, которые легко сложить сразу: 1 и 9, 2 и 8, 4 и 6. Они быстро дают десяток.
</a:t>
            </a:r>
            <a:endParaRPr lang="en-US" sz="1142" dirty="0"/>
          </a:p>
        </p:txBody>
      </p:sp>
      <p:sp>
        <p:nvSpPr>
          <p:cNvPr id="9" name="Text 2"/>
          <p:cNvSpPr txBox="1"/>
          <p:nvPr/>
        </p:nvSpPr>
        <p:spPr>
          <a:xfrm>
            <a:off x="2469525" y="10643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меняют местами так, чтобы рядом оказались самые удобные числа. Считать становится проще, и пример выглядит аккуратнее.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перестановка
</a:t>
            </a:r>
            <a:endParaRPr lang="en-US" sz="1009" dirty="0"/>
          </a:p>
        </p:txBody>
      </p:sp>
      <p:sp>
        <p:nvSpPr>
          <p:cNvPr id="10" name="Text 3"/>
          <p:cNvSpPr txBox="1"/>
          <p:nvPr/>
        </p:nvSpPr>
        <p:spPr>
          <a:xfrm>
            <a:off x="4723777" y="3365737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устный счёт
</a:t>
            </a:r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десяток уже собран, остаётся добавить небольшое число. Это быстрее, чем считать всё по одному.
</a:t>
            </a:r>
            <a:endParaRPr lang="en-US" sz="1094" dirty="0"/>
          </a:p>
        </p:txBody>
      </p:sp>
      <p:sp>
        <p:nvSpPr>
          <p:cNvPr id="11" name="Text 4"/>
          <p:cNvSpPr txBox="1"/>
          <p:nvPr/>
        </p:nvSpPr>
        <p:spPr>
          <a:xfrm>
            <a:off x="7332162" y="118658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получился, его легко перепроверить тем же правилом. Порядок меняется, а сумма остаётся прежней.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проверка
</a:t>
            </a:r>
            <a:endParaRPr lang="en-US" sz="1103" dirty="0"/>
          </a:p>
        </p:txBody>
      </p:sp>
      <p:sp>
        <p:nvSpPr>
          <p:cNvPr id="12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считается ошибкой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записаны в другом порядке, это не ошибка. При сложении важен не порядок, а общий результат, поэтому 8 + 1 и 1 + 8 дают одинаковую сумму.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 только тогда, когда ответ меняется. Две одинаковые кучки предметов, расставленные по-разному, помогают увидеть это наглядно и без лишних сомнений.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удобный порядок чисел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перестановка слагаемых помогает сначала сложить самые удобные числа, а затем быстро получить общий ответ.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 тренировки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и 8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+ 8 = 10 и 8 + 2 = 10. В обоих случаях получается один и тот же десяток, а слагаемые просто меняются местами.
</a:t>
            </a:r>
            <a:endParaRPr lang="en-US" sz="1472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 5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+ 5 = 9 и 5 + 4 = 9. Этот пример удобно запомнить, потому что оба числа знакомы и легко складываются без ошибок.
</a:t>
            </a:r>
            <a:endParaRPr lang="en-US" sz="1472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и 1
</a:t>
            </a:r>
            <a:pPr algn="ctr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+ 1 = 8 и 1 + 7 = 8. Здесь перестановка особенно заметна: порядок меняется, а ответ остаётся таким же.
</a:t>
            </a:r>
            <a:endParaRPr lang="en-US" sz="1523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показывают одно правило на простых числах. Ребёнок видит, что сумма не зависит от того, какое слагаемое записано первым.
</a:t>
            </a:r>
            <a:endParaRPr lang="en-US" sz="14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могут быть 3 шарика одного цвета и 7 другого. Вместе они образуют 10, и неважно, какая группа стоит слева или справа. Такая пара помогает быстро запомнить состав числа десять.
</a:t>
            </a:r>
            <a:endParaRPr lang="en-US" sz="1545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 семь — один десяток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лежат 3 красных кубика и 7 синих, ребёнок сразу видит полный десяток. Потом группы можно поменять местами, и общее количество не изменится. Это делает правило наглядным и очень понятным.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удобно считать глазами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Числа-друзья, которые меняются местами
</a:t>
            </a:r>
            <a:endParaRPr lang="en-US" sz="29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 перестановке слагаемых меняется только порядок чисел в сложении. Сами числа остаются теми же, поэтому общая сумма не меняется.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Правило можно записать коротко: a + b = b + a. Его удобно применять в простых примерах и в устном счёте.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Этот приём помогает проверять ответы, быстрее считать и увереннее решать задания. Ошибиться труднее, когда числа можно поставить так, как удобно.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 проверки показывают одно и то же правило сложения.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трёх примерах суммы совпадают, хотя числа стоят по-разному. Это хороший способ убедиться, что перестановка слагаемых не меняет результат.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слагаемых помогает увидеть: при сложении важен не порядок, а сумма. Это простое правило делает счёт быстрее, а проверку ответов — спокойнее и надёжнее.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2026-05-20T12:21:48Z</dcterms:created>
  <dcterms:modified xsi:type="dcterms:W3CDTF">2026-05-20T12:21:48Z</dcterms:modified>
</cp:coreProperties>
</file>