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словосочетаний и предложений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фраза и почему это важно?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синтаксис в 7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синтаксический разбор помогает уверенно различать словосочетание и предложение, находить основу и понимать связь слов. Этот навык нужен на уроках, в анализе текстов и при подготовке к контрольным работам.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компонента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строится из главного и зависимого слова. Главный компонент определяет смысл, а зависимый уточняет его и отвечает на вопрос от главного слова.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называет предмет, признак, действие или обстоятельство точнее, чем отдельное слово. Именно поэтому словосочетания часто делают речь более выразительной и конкретной.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словосочетаниям относятся сочетания вроде высокий дом, читать книгу, очень быстро, интересный рассказ. Во всех случаях одно слово поясняет другое и связано с ним по смыслу и форме.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основой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подлежащего и сказуемого не считается словосочетанием, потому что это уже грамматическая основа предложения. Она выражает главную мысль высказывания.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увидеть, чем словосочетание отличается от предложения и почему их нельзя смешивать при разборе.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 предложение: основные различия
</a:t>
            </a:r>
            <a:endParaRPr lang="en-US" sz="250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самостоятельнее: оно выражает законченную мысль и имеет грамматическую основу, а словосочетание лишь уточняет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«Синтаксис»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словосочетания в предложении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перепутать словосочетания с грамматической основой и однородными членами.
</a:t>
            </a:r>
            <a:endParaRPr lang="en-US" sz="8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связи в словосочетании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изменяется вместе с главным и повторяет его формы. Обычно так строятся сочетания с прилагательными и причастиями: интересная книга, новая тетрадь.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требует от зависимого определённого падежа. Поэтому форма зависимого слова определяется смыслом и грамматикой главного: читать книгу, идти по улице.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не изменяется и соединяется с главным только по смыслу. Так образуются сочетания с наречиями и инфинитивами: очень тихо, говорить громко.
</a:t>
            </a:r>
            <a:endParaRPr lang="en-US" sz="10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удобно запоминать, как отличить один вид связи от другого и на что обращать внимание при разборе.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видов связи и примеры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связи определяется по форме зависимого слова: совпадение форм указывает на согласование, падеж — на управление, неизменяемость — на примыкание.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 синтаксису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встречаются существительные и наречия: они особенно заметны в управлении и примыкании.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бывают зависимыми словами
</a:t>
            </a:r>
            <a:endParaRPr lang="en-US" sz="248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зависимое слово чаще всего связано либо с падежной формой, либо с неизменяемым наречием.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примерам школьных упражнений по русскому языку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передаёт основной смысл предложения. Именно по ней можно понять, о ком или о чём говорится и что происходит в высказывании.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 вопросы кто? что? и обычно называет того, о ком сообщается что-либо. Оно может быть выражено разными частями речи, но в разборе его всегда нужно определить точно.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отвечает на вопросы что делает? каков? что такое? Оно сообщает действие, состояние или признак подлежащего и вместе с ним образует центр предложения.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предложениях может быть только один главный член. Такие случаи важно узнавать отдельно, чтобы не искать вторую обязательную часть там, где её нет.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предложений различают по цели высказывания.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деление помогает сразу понять, зачем произносится фраза: сообщить, спросить или побудить к действию. От цели высказывания зависит и знак в конце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8564"/>
            <a:ext cx="4000500" cy="18884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можно описать сразу по нескольким признакам: по интонации, по составу грамматической основы и по наличию второстепенных членов.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 интонации и строению
</a:t>
            </a:r>
            <a:endParaRPr lang="en-US" sz="290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предложение можно охарактеризовать по нескольким признакам сразу: интонации, строению основы и распространённости.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«Синтаксический разбор словосочетаний и предложений»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синтаксического разбора предложения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предложения по теме синтаксиса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обозначает объект действия или признака и чаще всего отвечает на вопросы косвенных падежей: кого? чего? кому? чему? Например: читать книгу, помочь товарищу.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уточняет признак предмета и отвечает на вопросы какой? чей? Оно делает описание точнее: зелёный лес, мамина книга, первый урок.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 место, время, способ или причину действия. Его можно найти по вопросам где? когда? как? почему? : идти утром, работать старательно, вернуться домой.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расширяют основу предложения, добавляют подробности и помогают передать мысль точнее, ярче и понятнее для читателя.
</a:t>
            </a:r>
            <a:endParaRPr lang="en-US" sz="10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вопросы помогают быстро определить роль слова в предложении и не спутать близкие по смыслу члены.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второстепенных членов предложения
</a:t>
            </a:r>
            <a:endParaRPr lang="en-US" sz="278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определения свои вопросы, а дополнение и обстоятельство часто требуют особого внимания: форма вопроса помогает отличить их по смыслу.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«Второстепенные члены предложения»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и обращение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перечислительная 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ели и сосны стоят рядом, потому что отвечают на один вопрос и относятся к одному слову. Такое перечисление помогает увидеть однородные члены и правильно поставить запятую между ними, если это требуется по правилу.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тебе обращаются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Маша, подойди сюда — здесь слово Маша не является членом предложения, а только называет того, к кому обращаются. На схеме обращение удобно выделять особым цветом, чтобы не путать его с подлежащим.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словосочетание и грамматическую основу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проверки: основа, зависимость по вопросу или равноправные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не только находить нужные члены предложения, но и проверять их по форме, вопросу и смысловой связи.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синтаксическом разборе
</a:t>
            </a:r>
            <a:endParaRPr lang="en-US" sz="2804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невнимательной проверкой вопроса и формы слова; последовательный алгоритм помогает их избежать.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«Синтаксический разбор словосочетаний и предложений»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полного разбора предложения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 опушке распустились первые цветы. Сначала нужно внимательно прочитать его целиком и понять, о чём сообщается: о появлении цветов в определённом месте и времени.
</a:t>
            </a:r>
            <a:endParaRPr lang="en-US" sz="862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 — цветы распустились. Именно они передают основной смысл, а остальные слова лишь уточняют, когда и где произошло действие.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предложение повествовательное, невосклицательное, двусоставное и распространённое. В нём есть и сообщение, и полный набор главных членов, и дополнительные пояснения.
</a:t>
            </a:r>
            <a:endParaRPr lang="en-US" sz="844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Второстепенные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 — обстоятельство времени, на опушке — обстоятельство места, первые — определение. Каждый из них отвечает на свой вопрос и делает мысль точнее.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Словосочетания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предложения можно выделить распустились весной, на опушке и первые цветы. Такой разбор показывает, как отдельные слова объединяются в смысловые пары.
</a:t>
            </a:r>
            <a:endParaRPr lang="en-US" sz="905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не только назвать признаки, но и показать, как они связаны между собой в одном предложении.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проверяют в синтаксическом разборе
</a:t>
            </a:r>
            <a:endParaRPr lang="en-US" sz="248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стоит на первом месте, потому что именно она задаёт структуру; дальше идут уточняющие признаки и связь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«Синтаксический разбор словосочетаний и предложений»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учит видеть, как слова соединяются в смысловые группы и как из них строится предложение. Если действовать по порядку, разбор становится понятным, а речь — грамотной и точной.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понять строение речи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2026-05-28T18:34:03Z</dcterms:created>
  <dcterms:modified xsi:type="dcterms:W3CDTF">2026-05-28T18:34:03Z</dcterms:modified>
</cp:coreProperties>
</file>