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правильное окончание у существительного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склонение и писать окончания без ошибок.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Окончания помогают словам дружить в предложении. С ними мы говорим правильно: у мамы, к маме, о маме. Чтобы не ошибаться, нужно знать род, начальную форму и вопрос падежа.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окончания важны в речи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Склонение — это изменение существительного по падежам и числам. Одно и то же слово в речи может выглядеть по-разному, как будто примеряет разные «костюмы».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Начальная форма существительного — это именительный падеж единственного числа. Именно с этой формы удобно начинать проверку, когда нужно найти правильное окончание.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у существительных три склонения. У каждого есть свои типичные окончания, поэтому слова можно объединять в группы по похожему поведению.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склонение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82156" y="2528378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22375" y="3116978"/>
            <a:ext cx="299250" cy="34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22375" y="1934332"/>
            <a:ext cx="299250" cy="342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склонение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падежах у слов первого склонения часто встречаются окончания -ы, -и, -е, -ой, -ею. Именно поэтому слово меняет вид в предложении.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женского рода
</a:t>
            </a:r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первому склонению относятся существительные женского рода на -а, -я: мама, лиса, земля, тетя. Их легко узнать по окончанию начальной формы.
</a:t>
            </a:r>
            <a:endParaRPr lang="en-US" sz="1600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мужского рода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мужского рода тоже относятся к первому склонению: дядя, юноша. Они выглядят необычно, но ведут себя так же, как слова на -а, -я.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тренироваться на знакомых словах: мама, земля, тетя. Когда форма понятна на простом примере, легче выбрать окончание у нового слова.
</a:t>
            </a:r>
            <a:pPr algn="ctr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для запоминания
</a:t>
            </a:r>
            <a:endParaRPr lang="en-US" sz="11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 второму склонению относятся существительные мужского рода с нулевым окончанием: стол, дом, конь. В начальной форме у них нет заметной буквы в конце.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склонение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Сюда же входят существительные среднего рода на -о, -е: окно, море, поле. Эти слова часто встречаются в упражнениях и хорошо подходят для тренировки.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падежах у слов второго склонения нередко появляются окончания -а, -у, -ом, -е. По ним можно быстро узнать нужную форму, если задать вопрос.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Например: у стола, к столу, за столом, о столе. Видно, что одно слово может менять окончание несколько раз, и это нормально.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у ночи, к тетради, о радости. Если помнить, что это слова третьего склонения, выбрать окончание становится гораздо проще.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третьему склонению относятся существительные женского рода с мягким знаком на конце: ночь, мышь, тетрадь, радость. В начальной форме у них нет -а и -я.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таких слов особенно важно быть внимательным: в падежах часто пишется буква -и, а на слух она может звучать не очень отчётливо. Тут лучше не спешить.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Третье склонение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узнать склонение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1499500" y="38350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Начальная форма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ставлю слово в именительный падеж единственного числа. Так легче увидеть его основу и окончание.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729578" y="154585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Род и окончание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определяю род слова и смотрю, чем оно заканчивается: на -а, -я, на нулевое окончание, на -о, -е или на мягкий знак.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выбираю склонение: первое, второе или третье. Если сомневаюсь, проверяю ещё раз по знакомому примеру.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окончания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слово в предложении без лишней путаницы.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падеж отвечает на вопросы кто? что? В этом падеже слово стоит в начальной форме, поэтому именно с него удобно начинать проверку.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Именительный и родительный падеж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Родительный падеж отвечает на вопросы кого? чего? Он часто показывает, что существительное изменило окончание, например: у мамы, у земли.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первого склонения в родительном падеже обычно пишется -ы или -и: у мамы, у земли. Такое окончание легко заметить в знакомых словах.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второго склонения часто встречается -а или -я, а у третьего — -и: у стола, у окна, у ночи, у тетради.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падеж отвечает на вопросы кому? чему? В словах первого склонения в этом падеже часто пишется -е: к маме, к земле.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Дательный и винительный падеж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Винительный падеж отвечает на вопросы кого? что? У слов второго склонения здесь могут быть формы с -у, -ю или без окончания: к столу, к морю, вижу дом.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третьего склонения в дательном падеже обычно пишется -и: к ночи, к тетради. Если помнить вопрос, выбрать окончание становится легче.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550" y="1736750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11325" y="1736750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672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21250" y="1739000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смотреть в творительном и предложном падежах
</a:t>
            </a:r>
            <a:endParaRPr lang="en-US" sz="2569" dirty="0"/>
          </a:p>
        </p:txBody>
      </p:sp>
      <p:sp>
        <p:nvSpPr>
          <p:cNvPr id="13" name="Text 2"/>
          <p:cNvSpPr txBox="1"/>
          <p:nvPr/>
        </p:nvSpPr>
        <p:spPr>
          <a:xfrm>
            <a:off x="42785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Творительный: кто? чем?
</a:t>
            </a:r>
            <a:pPr algn="l" indent="0" marL="0">
              <a:lnSpc>
                <a:spcPct val="100000"/>
              </a:lnSpc>
              <a:buNone/>
            </a:pPr>
            <a:r>
              <a:rPr lang="en-US" sz="58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8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падеж показывает орудие, спутника или способ действия. В словах 1 и 2 склонения окончания часто слышны ясно, а у 3 склонения особенно заметна буква -ью.
</a:t>
            </a:r>
            <a:endParaRPr lang="en-US" sz="1165" dirty="0"/>
          </a:p>
        </p:txBody>
      </p:sp>
      <p:sp>
        <p:nvSpPr>
          <p:cNvPr id="14" name="Text 3"/>
          <p:cNvSpPr txBox="1"/>
          <p:nvPr/>
        </p:nvSpPr>
        <p:spPr>
          <a:xfrm>
            <a:off x="249237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1 склонения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типа мама и земля в творительном падеже обычно пишутся окончания -ой, -ей: мамой, землёй. Так слово словно надевает новое пальто, но остаётся узнаваемым.
</a:t>
            </a:r>
            <a:endParaRPr lang="en-US" sz="1172" dirty="0"/>
          </a:p>
        </p:txBody>
      </p:sp>
      <p:sp>
        <p:nvSpPr>
          <p:cNvPr id="15" name="Text 4"/>
          <p:cNvSpPr txBox="1"/>
          <p:nvPr/>
        </p:nvSpPr>
        <p:spPr>
          <a:xfrm>
            <a:off x="4556900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2 склонения
</a:t>
            </a:r>
            <a:pPr algn="l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 стол и море в творительном падеже часто встречаются окончания -ом, -ем: столом, морем. Эти формы удобно сравнивать, чтобы не перепутать похожие слова.
</a:t>
            </a:r>
            <a:endParaRPr lang="en-US" sz="1140" dirty="0"/>
          </a:p>
        </p:txBody>
      </p:sp>
      <p:sp>
        <p:nvSpPr>
          <p:cNvPr id="16" name="Text 5"/>
          <p:cNvSpPr txBox="1"/>
          <p:nvPr/>
        </p:nvSpPr>
        <p:spPr>
          <a:xfrm>
            <a:off x="6621425" y="2359925"/>
            <a:ext cx="1592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5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Предложный: о ком? о чём?
</a:t>
            </a:r>
            <a:pPr algn="l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падеже речь идёт о предмете мысли или разговора. У слов 3 склонения часто пишется -и: о ночи, о тетради, и это нужно запомнить особенно внимательно.
</a:t>
            </a:r>
            <a:endParaRPr lang="en-US" sz="12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слова, которые любят путать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Путь: короткое слово с характером
</a:t>
            </a:r>
            <a:pPr algn="ctr" indent="0" marL="0">
              <a:lnSpc>
                <a:spcPct val="100000"/>
              </a:lnSpc>
              <a:buNone/>
            </a:pPr>
            <a:r>
              <a:rPr lang="en-US" sz="5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путь выглядит просто, но в формах оно может удивить. Рядом с привычными словами 1, 2 и 3 склонения оно помогает заметить, что не каждое существительное меняется одинаково. Поэтому лучше смотреть не только на слух, но и на вопрос.
</a:t>
            </a:r>
            <a:endParaRPr lang="en-US" sz="1060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и время: похожи, но ведут себя по-разному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имя и время часто вызывают сомнение у учеников. Они напоминают знакомые слова среднего рода, однако в падежах их окончания нужно проверять особенно аккуратно. Если поставить рядом несколько примеров, разница сразу становится заметнее.
</a:t>
            </a:r>
            <a:endParaRPr lang="en-US" sz="1039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День: маленькое слово, большая проверка
</a:t>
            </a:r>
            <a:pPr algn="ctr" indent="0" marL="0">
              <a:lnSpc>
                <a:spcPct val="100000"/>
              </a:lnSpc>
              <a:buNone/>
            </a:pPr>
            <a:r>
              <a:rPr lang="en-US" sz="5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день короткая основа, и из-за этого окончание легко не заметить. В учебных заданиях такие слова удобно сравнивать с простыми примерами из каждого склонения. Так становится понятнее, почему одинаковый на вид конец не всегда означает одно и то же.
</a:t>
            </a:r>
            <a:endParaRPr lang="en-US" sz="10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46550" y="552750"/>
            <a:ext cx="37119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3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28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падежей приходится учитывать, чтобы выбрать правильное окончание без спешки.
</a:t>
            </a:r>
            <a:endParaRPr lang="en-US" sz="6337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1442750" y="552700"/>
            <a:ext cx="2563500" cy="33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падежей нужно помнить, тем важнее не полагаться только на слух и сразу проверять форму слова по вопросу.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54700" y="4300250"/>
            <a:ext cx="31656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6560750" y="1924650"/>
            <a:ext cx="25092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2. Сравниваю форму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смотрю, как слово изменяется в падежах. Если схема ясна, к похожему существительному подобрать окончание уже гораздо проще.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270825" y="18075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1. Беру знакомое слово
</a:t>
            </a:r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выбираю понятный пример: мама, стол или ночь. Такое слово легко поставить в нужную форму и не потеряться в проверке.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270825" y="3634103"/>
            <a:ext cx="2556900" cy="129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3. Применяю к новому слову
</a:t>
            </a:r>
            <a:pPr algn="r" indent="0" marL="0">
              <a:lnSpc>
                <a:spcPct val="100000"/>
              </a:lnSpc>
              <a:buNone/>
            </a:pPr>
            <a:r>
              <a:rPr lang="en-US" sz="13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сравнения проверяю новое слово в предложении. Этот маленький трюк помогает писать увереннее и не спорить с тетрадью.
</a:t>
            </a:r>
            <a:endParaRPr lang="en-US" sz="1399" dirty="0"/>
          </a:p>
        </p:txBody>
      </p:sp>
      <p:sp>
        <p:nvSpPr>
          <p:cNvPr id="10" name="Text 4"/>
          <p:cNvSpPr txBox="1"/>
          <p:nvPr/>
        </p:nvSpPr>
        <p:spPr>
          <a:xfrm>
            <a:off x="510250" y="365925"/>
            <a:ext cx="2655600" cy="440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слово-помощник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за шагом к правильному окончанию
</a:t>
            </a:r>
            <a:pPr algn="l" indent="0" marL="0">
              <a:lnSpc>
                <a:spcPct val="100000"/>
              </a:lnSpc>
              <a:buNone/>
            </a:pPr>
            <a:r>
              <a:rPr lang="en-US" sz="15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в упражнении на падежные окончания существительных.
</a:t>
            </a:r>
            <a:endParaRPr lang="en-US" sz="3138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мама легко увидеть изменение: у мамы, к маме, о маме. По таким примерам удобно запоминать, как меняется окончание у слов 1 склонения в разных падежах.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правильных форм слов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стол показывает другие формы: у стола, к столу, о столе. Здесь полезно обратить внимание, что одно и то же слово в предложении может выглядеть совсем по-другому, но смысл сохраняется.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слова ночь особенно заметно окончание -и: у ночи, к ночи, о ночи. Такие формы важно не угадывать на слух, а проверять по вопросу и склонению.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тетрадь помогает потренировать 3 склонение: у тетради, к тетради, о тетради. Если помнить эту модель, легче писать без ошибок и не путать похожие окончания.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шипящих нужно быть особенно внимательным: на слух окончание может казаться знакомым, а на письме требуется другая буква. Здесь помогает только проверка по вопросу и по форме слова.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стоит торопиться, если слово заканчивается на шипящий звук. Лучше ещё раз определить падеж и посмотреть, к какому склонению относится существительное. Тогда ошибка не успеет спрятаться в тетради.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сомневаешься, возьми знакомый пример-помощник и сравни окончание. Такой спокойный способ спасает от лишних исправлений и помогает писать аккуратно даже в самых коварных словах.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про шипящие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26719" y="2529223"/>
            <a:ext cx="2137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60781" y="252837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03250" y="3119228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403250" y="1936582"/>
            <a:ext cx="337500" cy="337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тренировка для закрепления
</a:t>
            </a:r>
            <a:endParaRPr lang="en-US" sz="3103" dirty="0"/>
          </a:p>
        </p:txBody>
      </p:sp>
      <p:sp>
        <p:nvSpPr>
          <p:cNvPr id="13" name="Text 2"/>
          <p:cNvSpPr txBox="1"/>
          <p:nvPr/>
        </p:nvSpPr>
        <p:spPr>
          <a:xfrm>
            <a:off x="57991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Задай падежный вопрос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начальной формы задай вопрос от другого слова в предложении. Так становится ясно, какой падеж нужен, а значит, какое окончание нужно написать.
</a:t>
            </a:r>
            <a:endParaRPr lang="en-US" sz="1600" dirty="0"/>
          </a:p>
        </p:txBody>
      </p:sp>
      <p:sp>
        <p:nvSpPr>
          <p:cNvPr id="14" name="Text 3"/>
          <p:cNvSpPr txBox="1"/>
          <p:nvPr/>
        </p:nvSpPr>
        <p:spPr>
          <a:xfrm>
            <a:off x="839550" y="1895525"/>
            <a:ext cx="25053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5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Сравнивай пары
</a:t>
            </a:r>
            <a:pPr algn="r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3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слов страна — страны помогает увидеть, как меняется форма существительного. Сравнение нескольких примеров рядом делает правило заметнее и понятнее для запоминания.
</a:t>
            </a:r>
            <a:endParaRPr lang="en-US" sz="1586" dirty="0"/>
          </a:p>
        </p:txBody>
      </p:sp>
      <p:sp>
        <p:nvSpPr>
          <p:cNvPr id="15" name="Text 4"/>
          <p:cNvSpPr txBox="1"/>
          <p:nvPr/>
        </p:nvSpPr>
        <p:spPr>
          <a:xfrm>
            <a:off x="2259150" y="3966599"/>
            <a:ext cx="4625700" cy="9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Определи начальную форму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поставь слово в начальную форму, чтобы не ошибиться с родом и окончанием. Без этого шага легко перепутать похожие слова и выбрать не ту букву.
</a:t>
            </a:r>
            <a:endParaRPr lang="en-US" sz="1600" dirty="0"/>
          </a:p>
        </p:txBody>
      </p:sp>
      <p:sp>
        <p:nvSpPr>
          <p:cNvPr id="16" name="Text 5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выбора окончания ещё раз прочитай предложение целиком. Эта маленькая проверка помогает заметить случайную ошибку и сделать запись более уверенной.
</a:t>
            </a:r>
            <a:pPr algn="ctr" indent="0" marL="0">
              <a:lnSpc>
                <a:spcPct val="100000"/>
              </a:lnSpc>
              <a:buNone/>
            </a:pPr>
            <a:r>
              <a:rPr lang="en-US" sz="54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Запиши и проверь
</a:t>
            </a:r>
            <a:endParaRPr lang="en-US" sz="108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задай падежный вопрос и проверь слово ещё раз. Такой порядок работает почти как школьный фонарик: светит прямо на нужную букву и не даёт ей спрятаться.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 начальную форму слова. Это помогает увидеть его настоящий вид, род и окончание, а не случайную форму из предложения, которая может сбить с толку.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определи склонение. Если слово относится к 1, 2 или 3 группе, подобрать окончание становится гораздо легче, потому что у каждой группы есть свои привычные формы.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памятка урока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 писать — значит уметь проверять слово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помнить склонение, падеж и начальную форму, окончания перестают пугать. А знакомые слова-малыши вроде мама, стол и ночь становятся надёжными помощниками на пути к грамотному письму.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2026-05-21T22:10:45Z</dcterms:created>
  <dcterms:modified xsi:type="dcterms:W3CDTF">2026-05-21T22:10:45Z</dcterms:modified>
</cp:coreProperties>
</file>