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переломах рук и ног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 переломе, не навредив пострадавшему?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часто случаются на физкультуре, во дворе и зимой на улице. В первые минуты важно не усилить травму, уменьшить боль и дождаться медиков, действуя спокойно и по порядку.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каждому школьнику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 усиливается при любом движении, а травмированная рука или нога быстро отекает и теряет привычную форму.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заметны неестественное положение, укорочение конечности и невозможность опереться на ногу или поднять руку.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есть рана и кровотечение. Особенно тревожны онемение пальцев, бледность, посинение и похолодание конечности.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перелома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остаётся целой, но внутри могут быть сильная боль, отёк и повреждение тканей. Такая травма тоже требует осторожности и неподвижности.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рана, поэтому выше риск инфекции и потери крови. Любое движение может усилить боль и смещение костных отломков.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и закрытый перелом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помощи до приезда скорой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подозрении на перелом конечности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переносить пострадавшего без фиксации, прикладывать тепло, делать массаж или заставлять его активно двигаться.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выпрямлять, тянуть или пытаться вправить кость на место. Любое резкое движение может усилить смещение и боль.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человека без наблюдения, если усиливаются слабость, головокружение, бледность или холодный пот.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нельзя вынимать глубоко застрявшие предметы из раны и промывать её без необходимости.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переломе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Руку оставляют в положении, которое причиняет меньше боли, чаще всего с согнутым локтем. Для поддержки используют косынку, шарф или мягкую ткань.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Жёсткую шину накладывают от кисти до предплечья, а при необходимости — и до локтя. Между шиной и кожей обязательно кладут мягкую подкладку.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фиксируют руку при переломе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Ногу закрепляют так, чтобы были неподвижны минимум два сустава — выше и ниже места перелома. Это уменьшает движение костей и боль.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бедра нужна длинная шина почти по всей ноге. Между шиной и кожей обязательно помещают мягкую подкладку.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фиксируют ногу при переломе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курса ОБЗР, составленная по типовым травмам конечностей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зоны требуют особого внимания после падений и спортивных столкновений.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повреждаются голень и предплечье; именно их стоит проверять в первую очередь после травмы.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конечностей чаще травмируются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подручные твёрдые предметы и мягкая подкладка, если они не давят на рану и надёжно удерживают конечность.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 должна быть твёрдой, достаточно длинной и обязательно с мягкой подкладкой, чтобы не усилить боль и не нарушить кровоток.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первой помощи при травмах конечностей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можно сделать шину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926" y="3209921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Оцените, не стали ли пальцы бледными, синеватыми или пятнистыми. Нормальный признак — ровный розовый цвет, который показывает, что кровь продолжает поступать без заметных препятствий.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цвет пальцев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на пальцах должна оставаться теплой, а не холодной. Если конечность быстро остывает, повязка или шина могут пережимать сосуды и мешать нормальному кровотоку.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температуру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травма позволяет, предложите слегка пошевелить пальцами. Маленькое движение помогает понять, нет ли сильного сдавливания, а также сохраняется ли способность управлять конечностью.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пошевелить пальцами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Спросите, не немеют ли пальцы и не усиливается ли боль. Потеря чувствительности, покалывание или резкое усиление боли — повод немедленно ослабить фиксацию и вызвать помощь.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ощущениями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кровообращение после фиксации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аккуратно закройте рану стерильной салфеткой или чистой тканью, чтобы уменьшить загрязнение. Если есть кровотечение, наложите повязку вокруг раны, не надавливая на выступающие костные фрагменты.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не вправляют и не промывают глубоко: это может усилить боль и занести инфекцию. После закрытия раны конечность нужно как можно быстрее обездвижить и дождаться медиков.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открытом переломе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конечность заметно деформирована, пострадавший не может двигать рукой или ногой, а боль очень сильная, нужно сразу вызывать 103 или 112 и не пытаться помочь самостоятельно движением.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перелом, сильное кровотечение, похолодание конечности и потеря чувствительности — тревожные признаки, при которых счет идет на минуты. Важно контролировать цвет кожи и состояние пальцев.
</a:t>
            </a:r>
            <a:endParaRPr lang="en-US" sz="1193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опасен перелом бедра: он часто сопровождается выраженной болью и большой кровопотерей. При таких травмах пострадавшего нельзя поднимать, усаживать или заставлять идти.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помощь нужна и при признаках шока: слабости, головокружении, бледности, холодном поте или потере сознания. В этих случаях необходимо постоянное наблюдение до приезда врачей.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медицинская помощь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признакам выбрать действие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определить, что делать в первые минуты после травмы конечности.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 при травмах конечностей; обобщение типичных ошибок, 2025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неверная попытка может ухудшить травму и увеличить риск осложнений до приезда врачей.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вред наносят попытки вправления и слишком тугая фиксация: они сильнее всего мешают кровотоку и усиливают боль.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оказании помощи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кости более гибкие, поэтому нередко возникают трещины и неполные переломы. Даже если рука или нога выглядит почти ровно, боль и ограничение движения могут быть очень заметными.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травме часто говорят локальная болезненность, отек, отказ двигать конечностью и сильная реакция на прикосновение. У младших школьников жалобы могут выражаться плачем, растерянностью или нежеланием наступать на ногу.
</a:t>
            </a:r>
            <a:endParaRPr lang="en-US" sz="1217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падений особенно важно не спешить и не пытаться «разработать» конечность. На переменах, на физкультуре и зимой на улице безопаснее заранее избегать скользких мест и резких столкновений.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переломов у детей и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42981"/>
            <a:ext cx="4063200" cy="180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признакам травм конечностей из школьного курса ОБЗР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перепутать травмы и выбрать правильные первые действия до осмотра врача.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деформация, сильная боль и невозможность движения, безопаснее считать травму переломом и действовать как при серьезном повреждении.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перелом отличается от ушиба и вывиха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аптечке полезны стерильные салфетки, бинт, эластичный бинт и косынка. Они позволяют закрыть рану, поддержать руку и аккуратно зафиксировать поврежденную конечность до приезда медицинской помощи.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Набор, который помогает сразу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перчатки, ножницы и жесткий предмет для шины: доска, плотная планка или другой подходящий материал. Мягкая подкладка из ткани помогает снизить давление и сделать фиксацию более безопасной.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надежной фиксации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Пластырь и пакет для холодного компресса тоже пригодятся в наборе первой помощи. Антисептик используют только для кожи вокруг раны, чтобы не занести грязь и не раздражать поврежденное место.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мелочи, которые важны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школьной аптечке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алгоритму первой помощи при переломах конечностей; школьный курс ОБЗР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взрослые, их нужно сразу привлечь к помощи: это ускоряет вызов скорой и подготовку повязки или шины.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проста: сначала безопасность и вызов помощи, затем остановка крови, после этого — фиксация и контроль состояния пострадавшего.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первых действий по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переломе главное — не навредить: обеспечить безопасность, вызвать помощь, остановить кровотечение и надежно обездвижить конечность. Точные и спокойные действия уменьшают боль, риск шока и осложнений.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первой помощи при переломах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2026-05-20T23:49:41Z</dcterms:created>
  <dcterms:modified xsi:type="dcterms:W3CDTF">2026-05-20T23:49:41Z</dcterms:modified>
</cp:coreProperties>
</file>