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в последние годы жизни И. В. Сталина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контроля, войны и тревожных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сталинизм: эпоха мобилизации и контроля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сталинизм — это время, когда государство одновременно восстанавливало страну после войны и ужесточало политический контроль.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8587"/>
            <a:ext cx="3239400" cy="13100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1949–1953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последних сталинских лет показывают, как быстро нарастало напряжение внутри страны и за её пределами.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короткая, но насыщенная: в ней сочетаются военный успех, внешнеполитический кризис и внутреннее ужесточение.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событий 1949–1953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была устроена власть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принятия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Верховная власть была сосредоточена вокруг Сталина, а формальные институты лишь оформляли уже принятое решение. Это делало управление персонализированным и зависимым от воли одного человека.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и личная воля
</a:t>
            </a:r>
            <a:pPr algn="l" indent="0" marL="0">
              <a:lnSpc>
                <a:spcPct val="115000"/>
              </a:lnSpc>
              <a:buNone/>
            </a:pPr>
            <a:r>
              <a:rPr lang="en-US" sz="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Политбюро, Совмин и партийный аппарат существовали как взаимосвязанные звенья. Однако их роль определялась не законами, а доступом к руководителю и степенью его доверия.
</a:t>
            </a:r>
            <a:endParaRPr lang="en-US" sz="949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кадрами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Кадровая политика превращалась в инструмент подчинения: назначения, перемещения и снятия с должностей зависели от лояльности. Инициатива воспринималась осторожно, поскольку ошибка могла стать политическим риском.
</a:t>
            </a:r>
            <a:endParaRPr lang="en-US" sz="908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и безальтернативность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личности создавал особую политическую среду, в которой публичная критика почти исключалась. Газеты, собрания и официальная риторика закрепляли образ непогрешимого руководителя.
</a:t>
            </a:r>
            <a:endParaRPr lang="en-US" sz="9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влияние в верхах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Ближайшее окружение Сталина соперничало за влияние, но делало это в условиях постоянной секретности. Любое неосторожное слово могло быть истолковано как нелояльность или просчёт.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ближайших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Берия, Маленков, Хрущёв и Молотов входили в круг наиболее заметных фигур. Их позиции зависели не только от должностей, но и от личной близости к вождю.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Лояльность вместо инициативы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назначениями был важнее открытой дискуссии. Система поощряла осторожность и исполнительность, потому что именно они помогали выжить в условиях непредсказуемых решений сверху.
</a:t>
            </a:r>
            <a:endParaRPr lang="en-US" sz="1044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несогласия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 пронизывал весь управленческий механизм. Чем выше был пост, тем опаснее становились самостоятельность и попытка спорить с генеральной линией.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позднесталинская власть в публичном пространстве
</a:t>
            </a:r>
            <a:endParaRPr lang="en-US" sz="1941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Газетная реальность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страницах газет Сталин появлялся как символ победы, порядка и исторической правоты. Такие публикации не просто информировали, а ежедневно подтверждали мысль о едином источнике власти.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и торжественные заседания показывались как центр всей политической жизни страны. На фотографиях и плакатах пространство власти выглядело строго организованным и почти недоступным для обычного человека.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Публичный культ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Портреты, лозунги и официальные подписи наполняли улицы, школы и учреждения. Культ личности присутствовал не только в политике, но и в повседневной визуальной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75250"/>
            <a:ext cx="511500" cy="454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52700"/>
            <a:ext cx="511500" cy="454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репрессий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Карательная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использовало репрессии как способ подавления реальной и предполагаемой нелояльности. Арест мог последовать не только за поступок, но и за подозрение, донос или неверно истолкованное высказывание.
</a:t>
            </a:r>
            <a:endParaRPr lang="en-US" sz="779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круг жертв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 попадали партийные работники, учёные, врачи и журналисты. Это показывало, что опасность затрагивала не только «врагов», но и представителей самой системы.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и обвинение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строилось на допросах, психологическом давлении и готовых обвинительных схемах. Важнее было добиться признаний и нужного политического результата, чем установить факты.
</a:t>
            </a:r>
            <a:endParaRPr lang="en-US" sz="779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усиливали атмосферу недоверия в обществе. Люди осторожнее говорили на работе и дома, понимая, что любое слово могло быть использовано против них.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«Ленинградское дело»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«Ленинградское дело» возникло как политическая расправа над влиятельными руководителями города. Им вменяли самостоятельность, местничество и отклонение от линии центра, хотя реальные причины были глубже и связаны с борьбой за власть.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расправы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обвинений последовали аресты, допросы и суровые приговоры. Расследование стало примером того, как внутрипартийные конфликты превращались в уголовное преследование с тяжёлыми последствиями для участников.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аппарата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 продемонстрировало уязвимость даже самых высокопоставленных кадров. Оно укрепило представление, что безопасность зависела не от заслуг, а от политической благонадёжности и личной лояльности.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ЕАК, космополиты и антисионистская кампания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ЕАК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Еврейский антифашистский комитет, созданный во время войны, был фактически разгромлен к началу 1950-х годов. Его деятельность стала объектом подозрений, а многие участники оказались под арестом.
</a:t>
            </a:r>
            <a:endParaRPr lang="en-US" sz="1239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интеллигенцию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против «космополитов» ударила по гуманитарной интеллигенции, прежде всего по тем, кого обвиняли в недостаточной «идейности». Это усилило давление на науку, литературу и критику.
</a:t>
            </a:r>
            <a:endParaRPr lang="en-US" sz="1239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подозрительности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кампании не ограничивались отдельными делами: они формировали более широкий механизм страха. Любая нестандартная позиция могла быть объявлена идеологически вредной или политически опасной.
</a:t>
            </a:r>
            <a:endParaRPr lang="en-US" sz="1239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Антисионистская риторика использовалась как политический инструмент и подталкивала к подозрительности по национальному признаку. В результате усиливалась атмосфера недоверия к еврейскому населению и его представителям.
</a:t>
            </a:r>
            <a:endParaRPr lang="en-US" sz="12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показала, насколько быстро публичное обвинение могло превратиться в общенациональный страх.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«дело врачей» завершилось после смерти Сталина.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1953 года в советской истории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власть ощущалась в повседневности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 разговоре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разговоры в очередях и на работе стали осторожнее. Люди понимали, что неосторожная фраза может дойти до органов через коллегу, соседа или даже родственника. Атмосфера взаимного контроля проникала в повседневные отношения и делала доверие редкостью.
</a:t>
            </a:r>
            <a:endParaRPr lang="en-US" sz="854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под проверкой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учреждениях и на предприятиях проверяли не только документы, но и биографии. Карьеру могла сломать старая связь, случайная запись в деле или подозрение в нелояльности. Для многих это означало жизнь под постоянным риском внезапного вызова и объяснений.
</a:t>
            </a:r>
            <a:endParaRPr lang="en-US" sz="912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 частной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не ограничивался арестом. Он влиял на выбор слов, круг общения и даже семейные обсуждения за столом. Люди учились молчать о политике, а частная жизнь всё чаще подстраивалась под требования режима.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приоритеты позднего сталинизма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восстановления были подчинены оборонным задачам и крупной промышленности. Это ускоряло технологические прорывы, но оставляло бытовую сферу с хроническим отставанием.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концентрировались в нескольких стратегических направлениях, поэтому рост в военной сфере не означал улучшения повседневного снабжения.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темы; 1949–1953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распределения в СССР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важнее спроса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план задавал объёмы выпуска и распределения материалов сверху вниз. Предприятия ориентировались на выполнение задания, а не на спрос населения, поэтому одни товары накапливались, а другие исчезали из продажи.
</a:t>
            </a:r>
            <a:endParaRPr lang="en-US" sz="908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Очереди и нехватка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становился частью обычной жизни. За обувью, тканями, посудой и другими товарами стояли в очередях, а покупка часто зависела от случая, знакомств и наличия товара в конкретной точке.
</a:t>
            </a:r>
            <a:endParaRPr lang="en-US" sz="908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на производстве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контролировался не только нормами выработки, но и дисциплиной. Опоздание, брак или невыполнение плана могли повлечь выговор, потерю премии и серьёзные проблемы с руководством.
</a:t>
            </a:r>
            <a:endParaRPr lang="en-US" sz="908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пространства для 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4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такой системе инициатива снизу была ограничена. Работник должен был не предлагать альтернативу, а точно исполнять распоряжение, что снижало гибкость экономики и усиливало зависимость от центра.
</a:t>
            </a:r>
            <a:endParaRPr lang="en-US" sz="9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конце сталинской эпохи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Неравное облегчение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карточек в 1947 году воспринималась как важный шаг к нормальной жизни, но доступность продуктов оставалась неравной. Одни товары появлялись свободнее, другие по-прежнему были редкими или слишком дорогими.
</a:t>
            </a:r>
            <a:endParaRPr lang="en-US" sz="1013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как 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покупки требовали терпения и времени. Люди привыкали планировать походы в магазин заранее, а в разговорах часто сравнивали цены, наличие товара и качество, понимая, что выбор остаётся ограниченным.
</a:t>
            </a:r>
            <a:endParaRPr lang="en-US" sz="1013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и коммунальный быт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Жилищный вопрос не исчез. Семьи делили комнаты с соседями, ютились в бараках или жили в тесных квартирах, где личное пространство было минимальным, а конфликты — обычным явлением.
</a:t>
            </a:r>
            <a:endParaRPr lang="en-US" sz="1098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ощущение достатка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Бытовое благополучие измерялось не уровнем комфорта, а тем, удастся ли достать еду, одежду и жильё. Поэтому даже небольшие улучшения не отменяли общего чувства материальной нестабильности.
</a:t>
            </a:r>
            <a:endParaRPr lang="en-US" sz="10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внешней политики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300" y="16171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блок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СССР стремился закрепить контроль над Восточной Европой. Поддержка лояльных режимов рассматривалась как способ создать пояс безопасности и не допустить усиления США и их союзников.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581825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как точка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Берлинский кризис 1948–1949 годов стал проверкой прочности послевоенного порядка. Он показал, что Германия и Берлин превращаются в один из главных узлов противостояния двух систем.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13100" y="161725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расширение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Корейская война усилила ощущение, что конфликт может перейти в глобальный масштаб. Советское руководство воспринимало её не как локальный спор, а как часть борьбы за влияние в мире.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044375" y="1617300"/>
            <a:ext cx="1767600" cy="29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противостояния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внешней политике сочетались идеологическая риторика и расчёт на военную безопасность. Это делало международную обстановку жёсткой и мало оставляло пространства для компромиссов.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напряжённости на карте мира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пояс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СССР и страны Восточной Европы образуют единый политический пояс, где размещались союзные режимы и военные интересы Москвы. Стрелки показывают направление влияния и зависимость региона от советского центра.
</a:t>
            </a:r>
            <a:endParaRPr lang="en-US" sz="1183" dirty="0"/>
          </a:p>
        </p:txBody>
      </p:sp>
      <p:sp>
        <p:nvSpPr>
          <p:cNvPr id="9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как символ раскола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Разделённый Берлин символизирует столкновение двух систем внутри одной страны. Он стал местом, где политическое соперничество приобрело особенно наглядную форму и постоянно обостряло международные отношения.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Корея и мировое 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Корейский полуостров по 38-й параллели показывает, как локальный конфликт вписывался в глобальную холодную войну. Здесь соперничество сверхдержав проявлялось через поддержку разных политических лагерей.
</a:t>
            </a:r>
            <a:endParaRPr lang="en-US" sz="12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61899" y="1266498"/>
            <a:ext cx="983588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8666" y="1266498"/>
            <a:ext cx="983588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35434" y="1266498"/>
            <a:ext cx="983588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определяло культурную жизнь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Партийный контроль над содержанием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faGavel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под идеологией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faMicroscope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канон в образовании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faBook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без «формализма»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faMusic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воспитывали школьников и молодёжь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13" y="1663618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допустимый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и учебники формировали единый взгляд на историю и современность. От учеников ожидали не спора, а воспроизведения официальной версии событий, поэтому самостоятельная оценка почти не поощрялась.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313" y="26411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Парады, награды и фильмы о войне создавали образ страны-победителя. Для молодёжи это означало постоянное присутствие героического языка, в котором личный успех связывался со служением государству.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13" y="36186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Кружки, газеты и публичные мероприятия учили быть лояльными и осторожными. Вне официальной линии оставалось мало пространства для свободного обсуждения литературы, истории или общественных проблем.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политических, экономических и культурных процессов
</a:t>
            </a:r>
            <a:endParaRPr lang="en-US" sz="203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поздний сталинизм как единую систему, где политический контроль, экономические приоритеты, международное противостояние и культурная цензура поддерживали друг друга.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сферы были связаны с центром власти: усиление одной из них обычно усиливало и контроль над обществом в целом.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темы, 1949–1953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1949–1953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сталинизм — это сочетание внешней мощи, внутреннего страха и дефицита. После 1953 года система не исчезла сразу, но именно тогда началось её медленное изменение и пересмотр самых жёстких практик.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2026-07-26T14:29:43Z</dcterms:created>
  <dcterms:modified xsi:type="dcterms:W3CDTF">2026-07-26T14:29:43Z</dcterms:modified>
</cp:coreProperties>
</file>