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— это здоровье и сила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помогает расти, крепнуть и чувствовать себя бодро.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двигается, его сердце, лёгкие, мышцы и кости работают лучше. Активные игры помогают не засиживаться, меньше уставать и чувствовать себя собранным каждый день.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игра нужны растущему организму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помогает держать осанку и развивать координацию. Ребёнок становится ловчее, увереннее двигается и реже сутулится за партой, словно внутри включается маленький помощник.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занятия укрепляют мышцы рук, ног и спины, а кости получают полезную нагрузку. Тело становится крепче и лучше справляется с бегом, прыжками и другими обычными делами.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тренирует сердце и дыхание. Во время упражнений организм учится быстрее доставлять кислород, поэтому ребёнок дольше не устает и легче переносит активные игры.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спорт телу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бегает, прыгает или играет в подвижные игры, сердце работает энергичнее и тренируется. Кровь быстрее разносит кислород, а тело получает больше сил для движения.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любит движение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привычной активности пульс восстанавливается быстрее, а сердце становится выносливее. Это важно не только на физкультуре, но и во дворе, на прогулке и в обычный школьный день.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игры помогают лёгким работать дружнее. Организм постепенно учится использовать воздух лучше, поэтому после движения дышать становится ровнее и спокойнее.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становится легче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Дети, которые много двигаются, обычно легче поднимаются по лестнице и реже задыхаются после бега. Телу не приходится работать с лишним напряжением, и это очень удобно.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дыхание помогает сохранять бодрость на уроках, на перемене и во время прогулки. Когда воздух поступает свободно, остаётся больше сил на учёбу и весёлые дела.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Прыжки делают тело крепче
</a:t>
            </a:r>
            <a:pPr algn="ctr" indent="0" marL="0">
              <a:lnSpc>
                <a:spcPct val="100000"/>
              </a:lnSpc>
              <a:buNone/>
            </a:pPr>
            <a:r>
              <a:rPr lang="en-US" sz="6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прыгает через скакалку или играет в активные игры, работают мышцы ног и живота. Кости получают полезную нагрузку, а тело учится быть более сильным и собранным.
</a:t>
            </a:r>
            <a:endParaRPr lang="en-US" sz="1091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и гимнастика помогают спине
</a:t>
            </a:r>
            <a:pPr algn="ctr" indent="0" marL="0">
              <a:lnSpc>
                <a:spcPct val="100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воде и на гимнастике тело двигается свободно и ровно. Такие занятия укрепляют мышцы спины, уменьшают привычку сутулиться и помогают сидеть за партой аккуратнее.
</a:t>
            </a:r>
            <a:endParaRPr lang="en-US" sz="1062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осанка помогает каждый день
</a:t>
            </a:r>
            <a:pPr algn="ctr" indent="0" marL="0">
              <a:lnSpc>
                <a:spcPct val="100000"/>
              </a:lnSpc>
              <a:buNone/>
            </a:pPr>
            <a:r>
              <a:rPr lang="en-US" sz="5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спина держится прямо, ребёнку легче ходить, стоять и выполнять обычные дела. Он чувствует себя увереннее, а его движения выглядят свободными и красивыми, почти как у маленького спортсмена.
</a:t>
            </a:r>
            <a:endParaRPr lang="en-US" sz="945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Мышцы, кости и красивая осанка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564" y="1643683"/>
            <a:ext cx="350400" cy="311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67164" y="1643683"/>
            <a:ext cx="350400" cy="311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2451" y="3348634"/>
            <a:ext cx="280626" cy="32071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322096" y="3348634"/>
            <a:ext cx="240536" cy="320715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помогает мозгу учиться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движения ребёнку легче сосредоточиться на задании. Мозг как будто просыпается и быстрее замечает, что нужно сделать сейчас, а что можно оставить на потом.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упражнения помогают запоминать правила, последовательность действий и новые движения. Тренируется не только тело, но и умение удерживать в голове важную информацию.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реакция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подвижных играх нужно быстро замечать мяч, соперника или сигнал учителя. Такая тренировка делает отклик более быстрым, а движения — точнее и увереннее.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самоконтроля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 правилами учат ждать своей очереди, не торопиться и принимать решения спокойно. Это помогает не только на площадке, но и на уроках, и в общении с друзьями.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и сон тоже улучшаются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40877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активной игры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Прогулка, катание или подвижная игра снимают напряжение и помогают сбросить усталость. Ребёнок чаще улыбается и чувствует себя бодрее.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470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дня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движения появляется больше сил для уроков, общения и дел. Тело работает ровнее, а настроение обычно становится спокойнее и лучше.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4062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и ночью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день был активным, легче спокойно заснуть. Во сне организм отдыхает, восстанавливается и готовится к новому дню.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912" y="1208075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6992" y="1208075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4092" y="1208075"/>
            <a:ext cx="2130000" cy="19843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59900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важно действовать вместе
</a:t>
            </a:r>
            <a:pPr algn="ctr" indent="0" marL="0">
              <a:lnSpc>
                <a:spcPct val="100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футболе и эстафетах нельзя победить в одиночку. Нужно передавать мяч, поддерживать товарищей и слушать друг друга. Так дети учатся быть одной командой, а не просто бегать рядом.
</a:t>
            </a:r>
            <a:endParaRPr lang="en-US" sz="1139" dirty="0"/>
          </a:p>
        </p:txBody>
      </p:sp>
      <p:sp>
        <p:nvSpPr>
          <p:cNvPr id="8" name="Text 2"/>
          <p:cNvSpPr txBox="1"/>
          <p:nvPr/>
        </p:nvSpPr>
        <p:spPr>
          <a:xfrm>
            <a:off x="3506987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делают игру честной
</a:t>
            </a:r>
            <a:pPr algn="ctr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подвижных играх важно соблюдать договорённости и не спорить из-за каждого очка. Честная игра помогает уважать соперника, спокойно принимать результат и не превращать матч в ссору.
</a:t>
            </a:r>
            <a:endParaRPr lang="en-US" sz="1144" dirty="0"/>
          </a:p>
        </p:txBody>
      </p:sp>
      <p:sp>
        <p:nvSpPr>
          <p:cNvPr id="9" name="Text 3"/>
          <p:cNvSpPr txBox="1"/>
          <p:nvPr/>
        </p:nvSpPr>
        <p:spPr>
          <a:xfrm>
            <a:off x="6154094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радует всех
</a:t>
            </a:r>
            <a:pPr algn="ctr" indent="0" marL="0">
              <a:lnSpc>
                <a:spcPct val="100000"/>
              </a:lnSpc>
              <a:buNone/>
            </a:pPr>
            <a:r>
              <a:rPr lang="en-US" sz="6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команда выигрывает, радость становится общей, и это особенно приятно. А если не получилось, можно поддержать друг друга, сделать выводы и попробовать снова, уже смелее и дружнее.
</a:t>
            </a:r>
            <a:endParaRPr lang="en-US" sz="1214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Командные игры учат дружбе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Младшим школьникам подойдут бег, плавание, велосипед, лыжи и гимнастика. Эти занятия помогают развивать выносливость, ловкость и координацию, если они по возрасту и не слишком утомляют.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виды спорта подходят младшим школьникам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Танцы, футбол и подвижные игры тоже хорошо подходят детям 8–10 лет. Они делают движения весёлыми, а спорт — похожим не на обязанность, а на интересное приключение.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лучше делать с учётом интереса ребёнка и его здоровья. Когда занятие нравится, ребёнок занимается охотнее и не начинает скучать уже на первой минуте.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учитывать, что есть рядом с домом, школой или во дворе. Даже простые и доступные занятия могут приносить пользу, если они регулярные и проходят с радостью.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92387" y="0"/>
            <a:ext cx="355122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Детям полезно двигаться не меньше 60 минут в день. Это могут быть прогулка, игра во дворе, танцы или велосипед — главное, чтобы тело не скучало.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двигаться каждый день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Час активности можно набрать частями. Немного утром, немного после уроков и ещё чуть-чуть вечером — и норма уже выполнена без лишней усталости.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Перед занятием обязательно сделай разминку. Она помогает мышцам и суставам проснуться и лучше подготовиться к бегу, прыжкам и играм.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64125" y="274450"/>
            <a:ext cx="7462800" cy="5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 тренировках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Нагрузку увеличивай постепенно. Не стоит соревноваться с собой «через боль» — спорт должен помогать, а не устраивать подвиги без нужды.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430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Надевай удобную обувь и одежду по погоде, а рядом держи воду. Тогда двигаться легче, и тело не перегревается.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430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Если стало плохо, появилась сильная усталость или боль, занятие нужно остановить. Здесь геройство не нужно, нужна забота о себе.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200" y="608550"/>
            <a:ext cx="25512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 режим дня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512250" y="608550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Хороший сон помогает мышцам отдыхать и становиться сильнее. После ночного сна ребёнку легче бегать, учиться и не зевать на уроках.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12250" y="1980154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Завтрак и вода дают организму силы для движения. Когда тело сыто и не хочет пить, играть и заниматься становится заметно легче.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12250" y="3351758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Долгое сидение лучше прерывать короткой разминкой. Потянулся, присел, прошёлся — и спина говорит спасибо, а голова снова готова работать.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Лестница вместо лифта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Артём решил подниматься по лестнице, если этажей немного. Сначала это казалось маленьким делом, но каждый день ноги становились крепче, а подъём — легче. Теперь он даже считает ступеньки, как маленькую тренировку без формы и свистка.
</a:t>
            </a:r>
            <a:endParaRPr lang="en-US" sz="963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минут зарядки утром
</a:t>
            </a:r>
            <a:pPr algn="ctr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у Лизы начинается не с сонного шага, а с весёлой зарядки. Она тянется, наклоняется и делает несколько прыжков, чтобы проснуться. После таких минут тело словно говорит: «Доброе утро, я готово!»
</a:t>
            </a:r>
            <a:endParaRPr lang="en-US" sz="1076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после уроков
</a:t>
            </a:r>
            <a:pPr algn="ctr" indent="0" marL="0">
              <a:lnSpc>
                <a:spcPct val="100000"/>
              </a:lnSpc>
              <a:buNone/>
            </a:pPr>
            <a:r>
              <a:rPr lang="en-US" sz="6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занятий Миша и его сестра выходят во двор и гуляют около дома. Они не спешат, играют в мяч и просто двигаются. Даже короткая прогулка помогает отдохнуть от парты и возвращает бодрость на весь вечер.
</a:t>
            </a:r>
            <a:endParaRPr lang="en-US" sz="1086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маленькие привычки, которые делают день активнее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Когда спорт подходит возрасту и здоровью, он приносит радость, а не усталость. Тогда занятия становятся другом, а не строгим учителем.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Один ребёнок любит воду и спокойно чувствует себя в бассейне, другой радуется музыке и танцам. Разные занятия помогают каждому найти своё движение без лишнего напряжения.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Кому-то нравится бегать, а кому-то — прыгать, тянуться или кататься на лыжах. Важно не сравнивать себя с другими, а выбирать занятие по силам и по душе.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помогает разным детям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будни хорошо подходят зарядка, школьные подвижные перемены, прогулка после уроков и игры во дворе. Такие короткие дела помогают не засиживаться и держат тело в тонусе.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полезных занятий на неделе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выходные можно поехать на велосипедную прогулку, сходить в парк, покататься на роликах или пройтись всей семьёй. Разные занятия делают неделю интереснее и полезнее.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4582" y="1565209"/>
            <a:ext cx="296363" cy="33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8064" y="1594399"/>
            <a:ext cx="350400" cy="2803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73414" y="3277684"/>
            <a:ext cx="338700" cy="33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53914" y="3277684"/>
            <a:ext cx="338700" cy="338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заниматься безопасно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704704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и тренер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показывают упражнения, объясняют правила и следят, чтобы движения были понятными, посильными и аккуратными. Так занятия проходят спокойно и без лишних рисков.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5685201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помогают выбрать секцию, подготовить одежду и вовремя заметить усталость. С их поддержкой ребёнок чувствует себя увереннее и не забывает про отдых.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1704704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самочувствии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жалуется на боль, сильную усталость или плохое настроение, взрослые могут вовремя остановить нагрузку. Это помогает не превращать тренировку в неприятность.
</a:t>
            </a:r>
            <a:endParaRPr lang="en-US" sz="1400" dirty="0"/>
          </a:p>
        </p:txBody>
      </p:sp>
      <p:sp>
        <p:nvSpPr>
          <p:cNvPr id="19" name="Text 5"/>
          <p:cNvSpPr txBox="1"/>
          <p:nvPr/>
        </p:nvSpPr>
        <p:spPr>
          <a:xfrm>
            <a:off x="5685200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проверяют место для игры, инвентарь и погоду. Когда всё подготовлено, можно спокойно бегать, прыгать и радоваться движению.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воздух помогает дышать легче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во дворе, бег в парке и катание зимой на лыжах дают телу полезную нагрузку. На свежем воздухе хочется двигаться дальше, а щёки сразу становятся румяными.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Летом, зимой и в любую погоду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делает движение веселее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прогулка на улице помогает снять усталость и поднять настроение. Деревья, снег или трава делают обычную активность похожей на маленькое приключение.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Победа — это не только медаль. Иногда важнее то, что ребёнок стал сильнее, выносливее и смелее пробует новое.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Победы бывают разными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Хорошее настроение после игры тоже считается результатом. Если хочется улыбаться и двигаться дальше, значит, спорт уже принёс пользу.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Новые друзья, честная игра и умение поддержать команду помогают не меньше, чем быстрый бег. В спорте есть место доброте и дружбе.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Даже маленькие шаги ведут к большому успеху. Сегодня — зарядка, завтра — прогулка, а потом и крепкое здоровье становится привычкой.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делает жизнь сильнее и радостнее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двигаться каждый день, тело становится крепче, а настроение — бодрее. Спорт помогает учиться, дружить и расти без лишней усталости, а маленькие привычки делают его частью обычного дня.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2026-05-21T07:23:21Z</dcterms:created>
  <dcterms:modified xsi:type="dcterms:W3CDTF">2026-05-21T07:23:21Z</dcterms:modified>
</cp:coreProperties>
</file>