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коэффициентов разложения и чисел треугольника Паскаля.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Бином Ньютона и треугольник Паскаля: главная связь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Паскаля известен задолго до Блеза Паскаля и помогает быстро находить коэффициенты, сочетания и закономерности в числах.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взялись треугольник Паскаля и биноминальная формула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бином Ньютона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Частый вид выражений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вида (a+b)^n встречаются в алгебре, вероятностях и вычислениях. Биномиальная формула помогает раскрывать скобки быстро и без длинного перемножения.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Быстрее, чем умножение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заменяет много шагов одним понятным правилом. Вместо ручного умножения можно сразу записать все члены разложения и их коэффициенты.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случайный узор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не выбираются случайно: они образуют устойчивый порядок, который повторяется для любой степени n и связан с треугольником Паскаля.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инструмент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бином Ньютона удобно использовать не только в алгебре, но и там, где нужно увидеть структуру выражения целиком.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появляются коэффициенты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56787" y="98852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из множителей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раскрытии (a+b)^n в каждом из n множителей нужно выбрать либо a, либо b. От числа таких выборов и зависят коэффициенты.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15719" y="24163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раз повторяется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по виду слагаемые складываются вместе. Их количество становится коэффициентом перед соответствующим членом разложения.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738681" y="382647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только от n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набор коэффициентов определяется только степенью n. Буквы a и b могут быть разными, но сама схема остаётся той же.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сочетаний показывает, сколько способов выбрать k элементов из n без учета порядка; именно оно стоит в строках треугольника Паскаля.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C(n,k)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читается как «n по k» и встречается в каждом коэффициенте разложения.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сочетаний в комбинаторике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треугольник Паскаля
</a:t>
            </a:r>
            <a:endParaRPr lang="en-US" sz="1957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число внутри строится из двух чисел над ним, а края всегда равны 1.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161022"/>
            <a:ext cx="4014300" cy="136368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строки и симметрия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строки быстро показывают правило построения и симметрию чисел.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зеркально повторяются слева и справа, потому что C(n, k)=C(n, n-k).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строки треугольника Паскаля
</a:t>
            </a:r>
            <a:endParaRPr lang="en-US" sz="66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строку n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как ключ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n в треугольнике Паскаля содержит все коэффициенты для разложения (a+b)^n. Поэтому достаточно найти нужную строку, чтобы увидеть всю схему сразу.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строк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строке 4 стоят числа 1, 4, 6, 4, 1, а в строке 5 — 1, 5, 10, 10, 5, 1. Они идут без пропусков.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строку нужно слева направо, как разложение: сначала степень a самая большая, затем она уменьшается на 1 в каждом следующем члене.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степени b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степень b растет от 0 до n. Это делает запись аккуратной и помогает быстро проверять правильность каждого члена.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треугольника и разложения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строка
</a:t>
            </a:r>
            <a:pPr algn="l" indent="0" marL="0">
              <a:lnSpc>
                <a:spcPct val="115000"/>
              </a:lnSpc>
              <a:buNone/>
            </a:pPr>
            <a:r>
              <a:rPr lang="en-US" sz="2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в формуле (a+b)^n совпадают с числами строки n треугольника Паскаля. Именно поэтому одна и та же строка помогает сразу записать разложение.
</a:t>
            </a:r>
            <a:endParaRPr lang="en-US" sz="929" dirty="0"/>
          </a:p>
        </p:txBody>
      </p:sp>
      <p:sp>
        <p:nvSpPr>
          <p:cNvPr id="12" name="Text 3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a убывает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член всегда содержит a^n, а дальше степень a уменьшается на 1. Так строится последовательность: a^n, a^(n-1)b, a^(n-2)b^2 и так далее.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b растет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b, наоборот, увеличивается от 0 до n. Из-за этого каждый следующий член отличается от предыдущего одним дополнительным множителем b.
</a:t>
            </a:r>
            <a:endParaRPr lang="en-US" sz="997" dirty="0"/>
          </a:p>
        </p:txBody>
      </p:sp>
      <p:sp>
        <p:nvSpPr>
          <p:cNvPr id="14" name="Text 5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шаблон
</a:t>
            </a:r>
            <a:pPr algn="l" indent="0" marL="0">
              <a:lnSpc>
                <a:spcPct val="115000"/>
              </a:lnSpc>
              <a:buNone/>
            </a:pPr>
            <a:r>
              <a:rPr lang="en-US" sz="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коэффициенты и степени записаны вместе, получается полный и упорядоченный вид разложения. Формула становится похожей на готовый шаблон.
</a:t>
            </a:r>
            <a:endParaRPr lang="en-US" sz="9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разложении степени 3 получается четыре слагаемых: коэффициенты берутся из строки 3 треугольника Паскаля.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члена появляется при раскрытии скобок, потому что степень на единицу меньше их количества.
</a:t>
            </a:r>
            <a:endParaRPr lang="en-US" sz="1735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Бином Ньютона для (a+b)^3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коэффициент в строке 4 показывает, как распределяются члены разложения.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большой коэффициент в разложении (a+b)^4.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4 треугольника Паскаля, связанная с биномиальным разложением (a+b)^4
</a:t>
            </a:r>
            <a:endParaRPr lang="en-US" sz="6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5 даёт шесть коэффициентов, и они снова образуют симметричный ряд.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членов содержит разложение (a+b)^5.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5 треугольника Паскаля, связанная с биномиальным разложением (a+b)^5
</a:t>
            </a:r>
            <a:endParaRPr lang="en-US" sz="6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подстановке чисел коэффициенты строки Паскаля умножаются на степени выражений, а не остаются просто числами из строки.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вклад даёт первый член в разложении (2x+3)^3.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(2x+3)^3 по биному Ньютона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коэффициентов и степень двойки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подставить вместо букв 1 и 1, каждый коэффициент складывается в общую сумму без изменений.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коэффициентов растёт как 2^n, поэтому каждая следующая строка удваивает общий итог.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Биномиальная формула: сумма коэффициентов при a=1 и b=1
</a:t>
            </a:r>
            <a:endParaRPr lang="en-US" sz="66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разложении с минусом знаки меняются через один, но числа из строки Паскаля остаются теми же.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степени чередование знаков видно уже в четырёх слагаемых.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(a-b)^3 по биному Ньютона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треугольника Паскаля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9525" y="1652450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единиц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Крайняя левая диагональ состоит только из единиц. Она показывает, что у каждого разложения есть первые и последние одинаковые коэффициенты, независимо от степени.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839525" y="2489595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Следующая диагональ даёт натуральные числа 1, 2, 3, 4, 5. Этот ряд удобно замечать в треугольнике и использовать как проверку правильности построения.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39538" y="3326729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Треугольные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диагональ образует треугольные числа: 1, 3, 6, 10. Они связаны с подсчётом точек в треугольных фигурах и отражают накопление сумм.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39525" y="4166383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Тетраэдрические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диагональ содержит тетраэдрические числа: 1, 4, 10, 20. Так треугольник Паскаля соединяет двумерные и трёхмерные числовые закономерности.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коэффициент или собрать разложение
</a:t>
            </a:r>
            <a:endParaRPr lang="en-US" sz="1957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связывает степень, строку треугольника и нужный коэффициент разложения.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375901"/>
            <a:ext cx="8784000" cy="149844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заполнить пропуски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строки треугольника и заполняйте каждую пустую клетку по правилу суммы двух чисел сверху.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построения треугольника Паскаля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примерах недостающие числа находятся только из соседних значений над ними, без дополнительных вычислений.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памятка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910121" y="1664545"/>
            <a:ext cx="17919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Найди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 степень n: именно она задаёт строку треугольника и количество членов. Ошибка здесь сразу меняет всё разложение.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053048" y="2417968"/>
            <a:ext cx="1786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Выбери строку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возьмите строку n, а не n+1 и не n−1. Число членов всегда на один больше степени, что часто путают.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466296" y="991693"/>
            <a:ext cx="1789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Расставь 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расставьте степени a от n до 0 и b от 0 до n. Порядок степеней должен быть строго последовательным.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577028" y="3828686"/>
            <a:ext cx="17724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Сделай проверку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сравните результат с симметрией и суммой коэффициентов. Такая проверка быстро показывает, не допущена ли ошибка в записи.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579045" y="2404657"/>
            <a:ext cx="1789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Проверь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минус, знаки должны чередоваться. Это помогает не забыть, что (a-b)^n использует те же коэффициенты, но с отрицательным b.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 — много закономерностей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Бином Ньютона и треугольник Паскаля образуют одну систему: степени задают строку, строка даёт коэффициенты, а правила помогают быстро проверять ответ и замечать закономерности.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2026-07-25T09:32:03Z</dcterms:created>
  <dcterms:modified xsi:type="dcterms:W3CDTF">2026-07-25T09:32:03Z</dcterms:modified>
</cp:coreProperties>
</file>