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 человек в средневековой русской литературе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человеке, вере, долге и судьбе Руси в древних текстах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литература Древней Руси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принятия христианства на Руси появилось книжное дело, а вместе с ним — новые темы, жанры и представление о силе слова. Книги переписывали вручную в монастырях и берегли как память народа.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картина мира в древнерусских текстах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воспринимался как творение Бога и временное испытание, где человек должен помнить о спасении души и отвечать за свои поступки.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становятся мотивы греха, покаяния, смирения, молитвы и милосердия: они показывают, как человек меняется внутренне.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судят не по богатству или славе, а по чистоте сердца, верности добру и готовности жить ради других.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жанры древнерусской литературы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подсказывал читателю, как понимать событие: как историю, пример святости или урок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жития занимают больше места, потому что сохраняли память и нравственные образцы.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жанров древнерусской литературы; условная схема для школьной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 годам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отмечал войны, договоры, княжеские раздоры, необычные знамения и церковные события. Так отдельные факты складывались в единый рассказ о жизни Руси и её испытаниях.
</a:t>
            </a:r>
            <a:endParaRPr lang="en-US" sz="1373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в монастыре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текстом трудились переписчики, часто в тишине монастырской кельи. Каждая запись была не только сведением о событии, но и попыткой сохранить духовную память для потомков.
</a:t>
            </a:r>
            <a:endParaRPr lang="en-US" sz="136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 оценкой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не ограничивалась перечислением дат. Она объясняла, почему событие важно, и показывала, как люди должны понимать прошлое своей земли.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Летопись: строки о прошлом Руси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житиях святых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показывает святого как человека смиренного, терпеливого и трудолюбивого, который помогает людям не ради славы, а по совести и вере.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«Житии Сергия Радонежского» особенно важны кротость, любовь к труду, духовная сила и отказ от гордости, делающий героя ближе к людям.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учит видеть в человеке прежде всего внутреннее преображение: истинная высота связана со служением, а не с внешним успехом.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88671"/>
            <a:ext cx="6228408" cy="209750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человека в ключевых произведениях Древней Руси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жанры по-своему раскрывают героя, его характер и отношение к миру.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произведении герой раскрывается через главную ценность жанра: подвиг, святость или мудрое наставление.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Игореве»; «Житие Сергия Радонежского»; «Поучение Владимира Мономаха»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814" y="2233468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489" y="2223546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389" y="2263565"/>
            <a:ext cx="633600" cy="50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56667" y="2263565"/>
            <a:ext cx="633600" cy="5068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94502" y="2239955"/>
            <a:ext cx="554100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 воин: идеал служения земле Русской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Князь-ответственный правитель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 древнерусской литературе отвечает не только за себя, но и за город, дружину и всю землю. Его власть оценивают по умению защищать людей и сохранять порядок.
</a:t>
            </a:r>
            <a:endParaRPr lang="en-US" sz="1544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Защита, а не личная слава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доблесть ценится тогда, когда она служит общему делу. Если победа приносит раздор или беду, она перестаёт быть настоящим подвигом.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дружине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должен быть верен своим товарищам, слушать совет, не бросать других в опасности и помнить, что сила дружины важнее одиночной храбрости.
</a:t>
            </a:r>
            <a:endParaRPr lang="en-US" sz="1528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разум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не только мужество и отвага, но и рассудительность. Честный выбор помогает избежать ошибок, которые могут ослабить Русь и привести к поражению.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благо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служения — забота о земле Русской. Личное превосходство теряет цену, если оно не приносит пользы людям и не укрепляет единство.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древнерусском тексте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нравственной оценки в житиях, воинских повестях и поучениях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общего мира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древнерусских текстах не просто описывает место действия: солнце, ветер, тьма и гроза часто передают настроение героя и подсказывают, что происходит с миром вокруг.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природы могут предупреждать о беде, поддерживать надежду или усиливать чувство тревоги. Читатель воспринимает их как часть общего нравственного смысла текста.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«Слове о полку Игореве» природа словно откликается на события похода: она не остаётся равнодушной и делает повествование более напряжённым и трагичным.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мира показывает, что человек, история и окружающая среда в средневековой литературе связаны между собой и воздействуют друг на друга.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Игоря и судьба Руси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ошибка князя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показан смелым и решительным, но его поход оборачивается ошибкой. Автор подчёркивает: личная отвага без разумного расчёта может привести к беде.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земля как единое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соединяет чувства героев, военные события и тревогу за Русь. Именно поэтому частная судьба князя становится частью общей истории страны.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особенно важны в древнерусской литературе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эти ценности раскрываются по-разному: через подвиг, молитву, совет, покаяние и заботу о людях.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центре оказываются вера и долг: именно они направляют поступки героя и связывают личный выбор с общим благом.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памятникам древнерусской литературы XI–XVII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 Владимира Мономаха» как разговор о правильной жизни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советует не откладывать дело на потом: труд и решительность помогают человеку быть полезным семье, земле и себе самому.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забота о бедных и уважение к старшим: сила князя должна проявляться в милосердии, а не в гордости.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подчёркивает справедливость и честность, потому что власть без совести превращается в произвол и приносит вред людям.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обращён не только к правителям, но и к каждому человеку, потому что нравственные правила важны в любой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 и общины в средневековой литературе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почти всегда связан с другими людьми: с дружиной, городом, семьёй, монастырём или всей Русской землёй. Сам по себе он не мыслится.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древнерусских текстах хранит память, веру и общие традиции. Именно община помогает пережить беду и сохранить надежду.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произведениях важны не только подвиг и судьба отдельного человека, но и общее страдание, поддержка и ответственность за 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мира в духовных и светских текстах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жанры изображают мир и человека в древнерусской литературе.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учат духовной чистоте, воинские повести — ответственности за землю, а поучения — разумной и честной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древнерусской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Рукописная книга и труд книжника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книги было долгим и кропотливым делом: переписчик писал от руки, сверяя текст и стараясь не допустить ошибок. Книга требовала терпения и большой аккуратности.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делали книгу не только красивой, но и особенно значимой. Так рукопись становилась хранилищем памяти, знания и уважения к слову.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события к летописи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факт превращался в исторический текст в монастырской книжной традиции.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звучат в средневековых текстах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чувства часто усиливаются повторами, обращениями к Богу и резкими сменами событий. Так текст становится более выразительным.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эмоции связаны с испытанием и спасением: литература показывает не просто переживание, а его нравственный смысл.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текстам древнерусской литературы XI–XVII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369" y="2135775"/>
            <a:ext cx="623363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2733" y="2135780"/>
            <a:ext cx="692625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древнерусская литература важна сегодня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тексты помогают понять, с чего начиналась русская литература, какие жанры возникли раньше и как формировались способы рассказа о человеке.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ясно показано, что поступок важнее слов. Это учит размышлять о совести, ответственности, верности и отношении к близким людям.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общиной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напоминают, что человек живёт не один: он связан с семьёй, друзьями, городом и страной, а значит, отвечает и за других.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стойкости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древнерусской литературы проходят испытания, не теряя достоинства. Их опыт помогает современному читателю увидеть ценность мужества, терпения и духовной силы.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важнее славы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учит видеть в человеке не богатство и не успех, а внутреннюю силу, ответственность, смирение и верность общему благу.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2026-05-22T12:37:21Z</dcterms:created>
  <dcterms:modified xsi:type="dcterms:W3CDTF">2026-05-22T12:37:21Z</dcterms:modified>
</cp:coreProperties>
</file>