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 Центральная Азия: регионы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пустыни, океаны и миллионы людей: два региона Азии, которые важно сравнить.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 Центральная Азия помогают понять, как природа влияет на жизнь людей, города, сельское хозяйство и связи между странами. Это удобные примеры для сравнения разных природных условий и способов хозяйствования.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регионы изучают в 7 классе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 и соседство стран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97771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Южную Азию с юга омывают Индийский океан, Аравийское море и Бенгальский залив. Такое положение усиливает влияние морского воздуха, муссонов и морской торговли.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3321376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барьеры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Южную Азию и Центральную Азию отделяют мощные горные системы. Гималаи, Гиндукуш, Тянь-Шань и Памир затрудняют пути сообщения и переселение людей.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высокогорья
</a:t>
            </a:r>
            <a:pPr algn="l" indent="0" marL="0">
              <a:lnSpc>
                <a:spcPct val="150000"/>
              </a:lnSpc>
              <a:buNone/>
            </a:pPr>
            <a:r>
              <a:rPr lang="en-US" sz="12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Азии широко распространены пустыни и высокогорные районы. Из-за них поселения часто возникают далеко друг от друга, а связь между ними требует больших затрат.
</a:t>
            </a:r>
            <a:endParaRPr lang="en-US" sz="1286" dirty="0"/>
          </a:p>
        </p:txBody>
      </p:sp>
      <p:sp>
        <p:nvSpPr>
          <p:cNvPr id="13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стран
</a:t>
            </a:r>
            <a:pPr algn="l" indent="0" marL="0">
              <a:lnSpc>
                <a:spcPct val="150000"/>
              </a:lnSpc>
              <a:buNone/>
            </a:pPr>
            <a:r>
              <a:rPr lang="en-US" sz="11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Азии состоят из стран, которые по-разному используют природные условия. Различия рельефа и климата объясняют, почему одни территории густо заселены, а другие почти пусты.
</a:t>
            </a:r>
            <a:endParaRPr lang="en-US" sz="1173" dirty="0"/>
          </a:p>
        </p:txBody>
      </p:sp>
      <p:sp>
        <p:nvSpPr>
          <p:cNvPr id="14" name="Text 6"/>
          <p:cNvSpPr txBox="1"/>
          <p:nvPr/>
        </p:nvSpPr>
        <p:spPr>
          <a:xfrm>
            <a:off x="6144937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долины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равнины и речные долины, наоборот, удобны для жизни и земледелия. Именно здесь сосредоточены города, дороги, рынки и наиболее населённые территории.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задания: приблизительные оценки численности населения, актуальные для школьного сравнения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крупнейших стран региона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насколько сильно отличаются масштабы населения в странах двух частей Азии и как это связано с природными условиями и плотностью заселения.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Азии заметно превосходят Центральную Азию по численности населения; особенно выделяются Индия, Пакистан и Бангладеш.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7" y="994725"/>
            <a:ext cx="209589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952" y="994725"/>
            <a:ext cx="2095895" cy="204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27" y="994725"/>
            <a:ext cx="2095895" cy="204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тянутся вдоль южной окраины Азии и считаются самой высокой горной системой Земли. Здесь находится Джомолунгма (Эверест), высочайшая вершина планеты. Огромные высоты делают этот район трудным для жизни, но особенно впечатляющим для путешественников.
</a:t>
            </a:r>
            <a:endParaRPr lang="en-US" sz="79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Азии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хорошо заметна высотная поясность: ниже растут леса, выше появляются горные луга, а на больших высотах лежат снег и ледники. Из-за этого один и тот же склон меняется буквально на глазах по мере подъёма.
</a:t>
            </a:r>
            <a:endParaRPr lang="en-US" sz="91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 этажам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высокогорных странах, таких как Непал и Бутан, поселения часто располагаются в долинах и на относительно удобных участках склонов. Люди приспосабливаются к холоду, разреженному воздуху и сложным дорогам, сохраняя тесную связь с горами.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подножий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Гималаи: мир снега, высоты и редких поселений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муссоны, жара и сухость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муссоны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летом приходят влажные муссоны с Индийского океана. Они приносят обильные дожди, которые особенно важны для сельского хозяйства, но могут вызывать опасные наводнения.
</a:t>
            </a:r>
            <a:endParaRPr lang="en-US" sz="1006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помогают выращивать рис, чай и сахарный тростник, а также наполняют реки и водохранилища. Однако в годы слишком сильных дождей вода затапливает поля, дороги и жилые кварталы.
</a:t>
            </a:r>
            <a:endParaRPr lang="en-US" sz="961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сухость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удалена от океанов, поэтому климат здесь сухой и резко континентальный. Летом бывает жарко, зимой холодно, а осадков недостаточно для устойчивого земледелия без искусственного полива.
</a:t>
            </a:r>
            <a:endParaRPr lang="en-US" sz="938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орошения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влаги земледелие в Центральной Азии во многом зависит от каналов, водохранилищ и систем орошения. Вода становится важнейшим условием жизни людей и развития хозяйства.
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518811"/>
            <a:ext cx="4063200" cy="25932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государств Южной и Центральной Азии показывает, где сосредоточены политические и хозяйственные центры региона.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обычно расположены в наиболее важных точках страны и выполняют административные, транспортные и культурные функции.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сведения о странах Южной и Центральной Азии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 их столицы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говорят на хинди, урду, бенгальском, тамильском, сингальском и английском языках. Такое разнообразие связано с долгой историей общения разных народов.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религий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Южной Азии характерны индуизм, ислам, буддизм и христианство. В Центральной Азии главной религией является ислам, который заметно влияет на традиции и образ жизни людей.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региона объединяют десятки народов с разными обычаями и историей. Это делает культуру богатой и разнообразной, но требует уважения к языкам и традициям соседей.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 тюркские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Азии широко распространены тюркские языки, а также русский язык. Они помогают общению между людьми, государствами и разными частями большой территории.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хозяйство и расселение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рельеф и вода определяют жизнь людей в Южной и Центральной 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главные продукты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Южноазиатские культуры
</a:t>
            </a:r>
            <a:pPr algn="l" indent="0" marL="0">
              <a:lnSpc>
                <a:spcPct val="15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особенно важны рис, пшеница, чай, хлопок, джут и сахарный тростник. Эти культуры хорошо растут в тёплом климате при достаточном количестве влаги.
</a:t>
            </a:r>
            <a:endParaRPr lang="en-US" sz="1103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Центральноазиатские отрасли
</a:t>
            </a:r>
            <a:pPr algn="l" indent="0" marL="0">
              <a:lnSpc>
                <a:spcPct val="15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Азии значимы хлопок, пшеница, бахчевые культуры и фрукты. Здесь также широко развито овцеводство и разведение крупного рогатого скота на пастбищах.
</a:t>
            </a:r>
            <a:endParaRPr lang="en-US" sz="1052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воды
</a:t>
            </a:r>
            <a:pPr algn="l" indent="0" marL="0">
              <a:lnSpc>
                <a:spcPct val="15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урожай зависит от сезона дождей, полива и запасов воды. Без ирригационных систем земледелие в засушливых районах становится очень рискованным.
</a:t>
            </a:r>
            <a:endParaRPr lang="en-US" sz="1060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населения
</a:t>
            </a:r>
            <a:pPr algn="l" indent="0" marL="0">
              <a:lnSpc>
                <a:spcPct val="15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остаётся одной из главных сфер работы для миллионов людей. Оно обеспечивает продовольствие, сырьё для промышленности и доходы сельских районов.
</a:t>
            </a:r>
            <a:endParaRPr lang="en-US" sz="10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школьного курса географии и общим сведениям о хозяйстве стран региона.
</a:t>
            </a:r>
            <a:endParaRPr lang="en-US" sz="1043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ресурсы и товары экспорта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строится на разных опорах: сырьё, переработка, услуги и туризм. Это снижает зависимость стран от одного товара.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сырьевые и аграрные направления, но в Южной Азии быстро растёт сектор услуг и 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культурное наследие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и Самарканд
</a:t>
            </a:r>
            <a:pPr algn="l" indent="0" marL="0">
              <a:lnSpc>
                <a:spcPct val="150000"/>
              </a:lnSpc>
              <a:buNone/>
            </a:pPr>
            <a:r>
              <a:rPr lang="en-US" sz="98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 Агре и исторический Самарканд показывают, как в регионе переплелись искусство, религия и власть. Эти памятники стали символами богатой истории и высокого мастерства зодчих.
</a:t>
            </a:r>
            <a:endParaRPr lang="en-US" sz="98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Шёлкового пути
</a:t>
            </a:r>
            <a:pPr algn="l" indent="0" marL="0">
              <a:lnSpc>
                <a:spcPct val="150000"/>
              </a:lnSpc>
              <a:buNone/>
            </a:pPr>
            <a:r>
              <a:rPr lang="en-US" sz="120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 и караванные остановки напоминают о торговле между Востоком и Западом. Через них распространялись товары, идеи, языки и научные знания, связывавшие разные цивилизации.
</a:t>
            </a:r>
            <a:endParaRPr lang="en-US" sz="1209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буддизма
</a:t>
            </a:r>
            <a:pPr algn="l" indent="0" marL="0">
              <a:lnSpc>
                <a:spcPct val="150000"/>
              </a:lnSpc>
              <a:buNone/>
            </a:pPr>
            <a:r>
              <a:rPr lang="en-US" sz="94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Гималаях и соседних странах сохранились буддийские монастыри, ступы и пещерные комплексы. Они напоминают о древних путях паломничества и обмена знаниями между народами Азии.
</a:t>
            </a:r>
            <a:endParaRPr lang="en-US" sz="948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 и храмы
</a:t>
            </a:r>
            <a:pPr algn="l" indent="0" marL="0">
              <a:lnSpc>
                <a:spcPct val="15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рядом стоят мечети, индуистские храмы и старинные дворцы. Такое соседство отражает многовековое культурное разнообразие и важную роль веротерпимости в жизни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и современные транспортные связи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караванным дорогам Центральной Азии проходили товары, люди и знания между Китаем, Индией, Персией и Европой.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r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маршрутах Шёлкового пути богатели благодаря торговле шелком, специями, металлами и ремесленными изделиями.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железные дороги, автомобильные магистрали и порты, которые усилили связь регионов с внутренними рынками и соседними странами.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r" indent="0" marL="0">
              <a:lnSpc>
                <a:spcPct val="15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международные коридоры, трубопроводы и морские пути Индийского океана, ускоряющие обмен товарами и ресурсами.
</a:t>
            </a:r>
            <a:endParaRPr lang="en-US" sz="13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воду, плодородные земли и энергию, поэтому от них зависит жизнь миллионов людей в Южной и Центральной Азии.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особенно важны в засушливых районах и густонаселённых долинах; их ресурсы нужно использовать согласованно между странами.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школьного курса географии.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и их значение для стран региона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региона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не хватает пресной воды, потому что климат сухой, а потребности населения и сельского хозяйства растут. Это усиливает конкуренцию за реки, каналы и водохранилища.
</a:t>
            </a:r>
            <a:endParaRPr lang="en-US" sz="848" dirty="0"/>
          </a:p>
        </p:txBody>
      </p:sp>
      <p:sp>
        <p:nvSpPr>
          <p:cNvPr id="13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сильные муссонные дожди нередко вызывают разливы рек. Особенно уязвимы низменности и дельты, где вода быстро затапливает дома, поля и дороги.
</a:t>
            </a:r>
            <a:endParaRPr lang="en-US" sz="916" dirty="0"/>
          </a:p>
        </p:txBody>
      </p:sp>
      <p:sp>
        <p:nvSpPr>
          <p:cNvPr id="14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ледники служат важным запасом воды для рек. Их сокращение меняет режим стока, повышает риск нехватки воды летом и усложняет планирование сельского хозяйства.
</a:t>
            </a:r>
            <a:endParaRPr lang="en-US" sz="916" dirty="0"/>
          </a:p>
        </p:txBody>
      </p:sp>
      <p:sp>
        <p:nvSpPr>
          <p:cNvPr id="15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Азии засухи, перевыпас скота и неправильное орошение приводят к деградации почв. Плодородные участки постепенно теряют урожайность и становятся менее пригодными для хозяйства.
</a:t>
            </a:r>
            <a:endParaRPr lang="en-US" sz="823" dirty="0"/>
          </a:p>
        </p:txBody>
      </p:sp>
      <p:sp>
        <p:nvSpPr>
          <p:cNvPr id="16" name="Text 6"/>
          <p:cNvSpPr txBox="1"/>
          <p:nvPr/>
        </p:nvSpPr>
        <p:spPr>
          <a:xfrm>
            <a:off x="487552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воздух ухудшается из-за транспорта, промышленности и сжигания топлива. Это отражается на здоровье людей и делает экологическую обстановку в урбанизированных районах более напряжённой.
</a:t>
            </a:r>
            <a:endParaRPr lang="en-US" sz="8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школьного курса географии и общим сведениям о крупнейших городах региона.
</a:t>
            </a:r>
            <a:endParaRPr lang="en-US" sz="1014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урбанизация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не только за счёт рождения населения, но и из-за переезда людей из сельской местности в поисках работы и образования.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города сосредоточены в Южной Азии; в Центральной Азии урбанизация идёт вокруг немногих больших центров.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236" y="994725"/>
            <a:ext cx="209457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6611" y="994725"/>
            <a:ext cx="209457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7986" y="994725"/>
            <a:ext cx="209457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горах и у моря: три лица региона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Непал и Бутан привлекают путешественников треккингом, видами на высокие вершины и тихими горными долинами. Здесь туризм связан не только со спортом, но и с культурой монастырей, праздников и местных традиций.
</a:t>
            </a:r>
            <a:endParaRPr lang="en-US" sz="677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зовут в путь
</a:t>
            </a:r>
            <a:endParaRPr lang="en-US" sz="1367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туристы ищут пляжи, древние храмы, колоритные рынки и национальные парки. Такое разнообразие делает поездку насыщенной, а для многих городов и побережий туризм становится важной частью экономики.
</a:t>
            </a:r>
            <a:endParaRPr lang="en-US" sz="646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храмов до океана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интересна путешественникам старинными городами, караванными памятниками и степными пейзажами. Здесь можно увидеть следы Шёлкового пути и познакомиться с культурой народов, для которых горы и пастбища остаются частью повседневной жизни.
</a:t>
            </a:r>
            <a:endParaRPr lang="en-US" sz="569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 и кочевые маршруты
</a:t>
            </a:r>
            <a:endParaRPr lang="en-US" sz="7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государства решают общие задачи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показывает, как образование, инфраструктура и водное сотрудничество помогают развитию стран Южной и Центральной Азии.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336" y="0"/>
            <a:ext cx="2398129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Южной и Центральной Азии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Азии имеют древнюю историю, много народов и сильные традиции торговли. Их развитие во многом определялось реками, путями обмена и связями между соседними странами.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теплее и влажнее, особенно из-за муссонов. Высокая плотность населения связана с плодородными равнинами, развитым земледелием и удобным выходом к морям.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суше и дальше от океанов, поэтому люди больше зависят от рек, орошения и пастбищ. Население распределено неравномерно, а большие пространства заселены редко.
</a:t>
            </a:r>
            <a:endParaRPr lang="en-US" sz="96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сильнее связана с морской торговлей и крупными рынками, а Центральная Азия — с сухопутными маршрутами, транспортными коридорами и использованием природных ресурсов.
</a:t>
            </a:r>
            <a:endParaRPr lang="en-US" sz="9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Азии различаются климатом, населением и хозяйством, но их объединяют древняя история, богатые культуры и зависимость от воды, транспорта и бережного использования природных ресурсов.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 Центральная Азия: регионы, где природа задаёт правила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2026-06-02T11:34:55Z</dcterms:created>
  <dcterms:modified xsi:type="dcterms:W3CDTF">2026-06-02T11:34:55Z</dcterms:modified>
</cp:coreProperties>
</file>