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148" y="254333"/>
            <a:ext cx="8311752" cy="24350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47" y="2872149"/>
            <a:ext cx="6344226" cy="16197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представление о правильных многогранниках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фигур, в которых каждая грань и вершина подчиняются строгому правилу.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668522"/>
            <a:ext cx="5437013" cy="1627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53" y="375191"/>
            <a:ext cx="3456759" cy="44026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50494" y="885826"/>
            <a:ext cx="4456087" cy="33718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правильные многогранники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фигуры изучают в геометрии как объемные тела с плоскими гранями. Они помогают понять симметрию, а также встречаются в моделях, кристаллах, молекулах и некоторых конструкциях.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112" y="1728529"/>
            <a:ext cx="485400" cy="43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16961" y="1716712"/>
            <a:ext cx="455100" cy="455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262" y="3327084"/>
            <a:ext cx="455100" cy="455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16961" y="3327084"/>
            <a:ext cx="455100" cy="455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316325" y="1363912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47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грани
</a:t>
            </a:r>
            <a:pPr algn="l" indent="0" marL="0">
              <a:lnSpc>
                <a:spcPct val="90000"/>
              </a:lnSpc>
              <a:buNone/>
            </a:pPr>
            <a:r>
              <a:rPr lang="en-US" sz="673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грани правильного многогранника равны между собой и имеют форму одинаковых правильных многоугольников. Благодаря этому фигура выглядит упорядоченной и легко узнается среди других объемных тел.
</a:t>
            </a:r>
            <a:endParaRPr lang="en-US" sz="1347" dirty="0"/>
          </a:p>
        </p:txBody>
      </p:sp>
      <p:sp>
        <p:nvSpPr>
          <p:cNvPr id="12" name="Text 1"/>
          <p:cNvSpPr txBox="1"/>
          <p:nvPr/>
        </p:nvSpPr>
        <p:spPr>
          <a:xfrm>
            <a:off x="5453500" y="1363912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ребра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ребра у такой фигуры имеют одну и ту же длину. Это условие делает многогранник симметричным и позволяет точно сравнивать его части между собой без исключений.
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1316325" y="2974284"/>
            <a:ext cx="30117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вершины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вершине сходится одинаковое число граней. Именно это правило создает одинаковое строение всех углов фигуры и отличает правильные многогранники от многих других тел.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53500" y="2974284"/>
            <a:ext cx="3072300" cy="11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Выпуклая форма
</a:t>
            </a:r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многогранник обязательно выпуклый, то есть его грани не вогнуты внутрь. Такое условие помогает сохранить строгую форму и не нарушать симметрию всей фигуры.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4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правильного многогранника
</a:t>
            </a:r>
            <a:endParaRPr lang="en-US" sz="275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Тетраэдр: самый простой правильный многогранник
</a:t>
            </a:r>
            <a:endParaRPr lang="en-US" sz="2590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грани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Тетраэдр состоит из четырех одинаковых равносторонних треугольников. Это делает его самым простым по строению среди правильных многогранников и удобным для первого знакомства с темой.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образ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Эту фигуру удобно представить как треугольную пирамиду. Такой образ помогает увидеть, как плоские грани соединяются в объемное тело, сохраняя равенство всех элементов.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тетраэдра четыре вершины и шесть ребер. В каждой вершине сходятся по три грани, поэтому фигура выглядит компактной и очень симметричной.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тетраэдра особенно полезно на уроке, потому что у него меньше всего граней. На его примере проще всего понять, как устроен правильный многогранник.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387" y="2065051"/>
            <a:ext cx="5182677" cy="217215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775" y="492453"/>
            <a:ext cx="528608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2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правильных многогранников и их основные элементы
</a:t>
            </a:r>
            <a:endParaRPr lang="en-US" sz="2402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0050" y="2044013"/>
            <a:ext cx="2316300" cy="188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все правильные многогранники различаются числом граней, но сохраняют строгую симметрию.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Правильных многогранников ровно пять; они различаются по числу граней, вершин и ребер, но все подчиняются одним и тем же правилам.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90050" y="4006247"/>
            <a:ext cx="2316300" cy="2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19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правильные многогранники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в геометрии и в жизни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в геометрии и в жизни
</a:t>
            </a:r>
            <a:endParaRPr lang="en-US" sz="3000" dirty="0"/>
          </a:p>
        </p:txBody>
      </p:sp>
      <p:sp>
        <p:nvSpPr>
          <p:cNvPr id="11" name="Text 3"/>
          <p:cNvSpPr txBox="1"/>
          <p:nvPr/>
        </p:nvSpPr>
        <p:spPr>
          <a:xfrm>
            <a:off x="4708924" y="153059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Шесть одинаковых граней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состоит из шести одинаковых квадратов. Такая форма делает его одним из самых простых и наглядных многогранников, с которого удобно начинать сравнение фигур.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08924" y="239736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фигуры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куба восемь вершин и двенадцать ребер, а в каждой вершине сходятся три грани. Эти числа легко запомнить и использовать при решении геометрических задач.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08924" y="3264140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вокруг нас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хорошо известен по игральной кости, коробкам и кубикам для конструирования. Его форма часто встречается там, где важны удобство, устойчивость и простота изготовления.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708924" y="4130915"/>
            <a:ext cx="4013299" cy="5779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 удобен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легко узнается и хорошо описывается через грани, ребра и вершины. Именно поэтому его часто используют как модель для изучения пространственных фигур.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10343" y="1473529"/>
            <a:ext cx="2795447" cy="28091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4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Октаэдр: фигура из одинаковых треугольников
</a:t>
            </a:r>
            <a:endParaRPr lang="en-US" sz="2745" dirty="0"/>
          </a:p>
        </p:txBody>
      </p:sp>
      <p:sp>
        <p:nvSpPr>
          <p:cNvPr id="10" name="Text 2"/>
          <p:cNvSpPr txBox="1"/>
          <p:nvPr/>
        </p:nvSpPr>
        <p:spPr>
          <a:xfrm>
            <a:off x="421775" y="1563686"/>
            <a:ext cx="2596083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Восемь граней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Октаэдр состоит из восьми равносторонних треугольников. Все его грани одинаковы, поэтому фигура выглядит очень симметричной и отличается четким и аккуратным строением.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09575" y="3051094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кубом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Октаэдр тесно связан с кубом: если соединить центры граней куба, получится именно эта фигура. Такая связь помогает увидеть, как многогранники могут быть взаимосвязаны.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252603" y="1563686"/>
            <a:ext cx="2648320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фигуры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октаэдра шесть вершин и двенадцать ребер. В каждой вершине сходятся четыре грани, и это делает его строение более плотным, чем у тетраэдра или куба.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247839" y="3051094"/>
            <a:ext cx="2648321" cy="11240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геометрии
</a:t>
            </a:r>
            <a:pPr algn="l" indent="0" marL="0">
              <a:lnSpc>
                <a:spcPct val="90000"/>
              </a:lnSpc>
              <a:buNone/>
            </a:pPr>
            <a:r>
              <a:rPr lang="en-US" sz="3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октаэдра удобно использовать для сравнения с кубом. Оно показывает, что разные фигуры могут иметь похожую симметрию, но совершенно разное число граней.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Додекаэдр: правильный многогранник с пятиугольниками
</a:t>
            </a:r>
            <a:endParaRPr lang="en-US" sz="2490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Пятиугольные грани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состоит из двенадцати правильных пятиугольников. Именно пятиугольная форма делает его заметно сложнее по виду, чем фигуры с треугольными или квадратными гранями.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фигуры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додекаэдра двадцать вершин и тридцать ребер. В каждой вершине сходятся три грани, поэтому его строение остается строгим, несмотря на внешнюю сложность.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другими телами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фигура часто кажется более трудной для восприятия, чем куб или тетраэдр, потому что в ее основе лежит не самый привычный правильный многоугольник.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удобно использовать в моделях и наглядных пособиях. Он помогает сравнивать разные правильные многогранники и лучше понимать, как меняется их 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большое число одинаковых треугольников создает очень высокую симметрию и сложный, но строгий внешний вид.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правильные многогранники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граней делают икосаэдр самым «граненым» среди правильных многогранников.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позволяет быстро увидеть, как меняется число граней от самой простой фигуры к самой сложной.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фигуры остаются правильными, хотя количество граней сильно различается; это подчеркивает, что решающим является не размер, а строгая симметрия.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правильных многогранников по числу граней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правильные многогранники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7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определить, является ли фигура правильным многогранником
</a:t>
            </a:r>
            <a:pPr algn="l" indent="0" marL="0">
              <a:lnSpc>
                <a:spcPct val="90000"/>
              </a:lnSpc>
              <a:buNone/>
            </a:pPr>
            <a:r>
              <a:rPr lang="en-US" sz="84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Последовательная проверка свойств: плоские грани, равенство граней, правильность многоугольников и одинаковое строение вершин.
</a:t>
            </a:r>
            <a:endParaRPr lang="en-US" sz="22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48689" y="2845939"/>
            <a:ext cx="3479647" cy="182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показывает, сколько вариантов строения выдерживает пространство при строгих геометрических условиях.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Геометрическое ограничение на сумму плоских углов вокруг вершины правильного многогранника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12127" y="553498"/>
            <a:ext cx="5426440" cy="147155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6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комбинаций правильных многоугольников могут сходиться вокруг вершины без нарушения выпуклости.
</a:t>
            </a:r>
            <a:endParaRPr lang="en-US" sz="86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119887"/>
            <a:ext cx="4921004" cy="2062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0719" y="475061"/>
            <a:ext cx="5186970" cy="12041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многогранников и проверка формулы Эйлера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элементов пяти правильных многогранников и проверка соотношения V−E+F.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пяти тел значение V−E+F одинаково и равно 2, значит формула Эйлера выполняется для каждого из них.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о пяти правильных многогранниках; формула Эйлера для выпуклых многогранников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2325" y="1473910"/>
            <a:ext cx="4196470" cy="30776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в природе и технике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606753"/>
            <a:ext cx="4125648" cy="80129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5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в природе и технике
</a:t>
            </a:r>
            <a:endParaRPr lang="en-US" sz="2335" dirty="0"/>
          </a:p>
        </p:txBody>
      </p:sp>
      <p:sp>
        <p:nvSpPr>
          <p:cNvPr id="10" name="Text 3"/>
          <p:cNvSpPr txBox="1"/>
          <p:nvPr/>
        </p:nvSpPr>
        <p:spPr>
          <a:xfrm>
            <a:off x="4708924" y="1530589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Кристаллические формы
</a:t>
            </a:r>
            <a:pPr algn="l" indent="0" marL="0">
              <a:lnSpc>
                <a:spcPct val="90000"/>
              </a:lnSpc>
              <a:buNone/>
            </a:pPr>
            <a:r>
              <a:rPr lang="en-US" sz="4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кристаллы имеют внешние очертания, напоминающие правильные многогранники. Такая похожесть связана с упорядоченным строением вещества и помогает изучать симметрию на примерах из природы.
</a:t>
            </a:r>
            <a:endParaRPr lang="en-US" sz="1151" dirty="0"/>
          </a:p>
        </p:txBody>
      </p:sp>
      <p:sp>
        <p:nvSpPr>
          <p:cNvPr id="11" name="Text 4"/>
          <p:cNvSpPr txBox="1"/>
          <p:nvPr/>
        </p:nvSpPr>
        <p:spPr>
          <a:xfrm>
            <a:off x="4708924" y="2615720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молекул
</a:t>
            </a:r>
            <a:pPr algn="l" indent="0" marL="0">
              <a:lnSpc>
                <a:spcPct val="90000"/>
              </a:lnSpc>
              <a:buNone/>
            </a:pPr>
            <a:r>
              <a:rPr lang="en-US" sz="4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химии многогранники используют как удобные модели для объяснения расположения атомов и пространственного строения молекул. Это делает невидимые объекты понятнее для школьного изучения.
</a:t>
            </a:r>
            <a:endParaRPr lang="en-US" sz="1151" dirty="0"/>
          </a:p>
        </p:txBody>
      </p:sp>
      <p:sp>
        <p:nvSpPr>
          <p:cNvPr id="12" name="Text 5"/>
          <p:cNvSpPr txBox="1"/>
          <p:nvPr/>
        </p:nvSpPr>
        <p:spPr>
          <a:xfrm>
            <a:off x="4708924" y="3700852"/>
            <a:ext cx="4013299" cy="7235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1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макеты
</a:t>
            </a:r>
            <a:pPr algn="l" indent="0" marL="0">
              <a:lnSpc>
                <a:spcPct val="90000"/>
              </a:lnSpc>
              <a:buNone/>
            </a:pPr>
            <a:r>
              <a:rPr lang="en-US" sz="479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79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технике такие фигуры применяют в учебных макетах и демонстрационных конструкциях. Они позволяют наглядно показать, как симметрия влияет на прочность, устойчивость и удобство формы.
</a:t>
            </a:r>
            <a:endParaRPr lang="en-US" sz="115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66" y="3171554"/>
            <a:ext cx="4125338" cy="14221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Двойственные пары фигур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69346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пара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 октаэдр связаны как двойственные многогранники: вершины одного соответствуют центрам граней другого. Поэтому их строение различается внешне, но совпадает по глубокой симметрии.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842094" y="206981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пара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Додекаэдр и икосаэдр образуют другую двойственную пару. Здесь пятиугольные грани одного тела отвечают вершинам другого, что хорошо показывает связь между разными элементами многогранника.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69346" y="3632053"/>
            <a:ext cx="376113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Двойственность помогает увидеть, что фигуры могут быть очень разными по виду, но иметь тесную структурную связь. Это удобно для сравнения, запоминания и анализа симметрии.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58464" y="2053223"/>
            <a:ext cx="4921004" cy="25867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1029874"/>
            <a:ext cx="2640600" cy="259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вершин связано с тем, сколько граней сходится в каждой точке фигуры, поэтому оно тоже помогает различать правильные многогранники.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вершинам сильнее всего выделяется додекаэдр, а тетраэдр остается самым простым по строению.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620719" y="470298"/>
            <a:ext cx="5186970" cy="120886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правильных многогранников по числу вершин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50" y="3726775"/>
            <a:ext cx="2640600" cy="34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характеристики пяти правильных многогранников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81775" y="3118319"/>
            <a:ext cx="5673609" cy="1368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1776" y="492453"/>
            <a:ext cx="5285850" cy="5922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5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правильных многогранников в учебной работе
</a:t>
            </a:r>
            <a:endParaRPr lang="en-US" sz="2435" dirty="0"/>
          </a:p>
        </p:txBody>
      </p:sp>
      <p:sp>
        <p:nvSpPr>
          <p:cNvPr id="12" name="Text 1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518076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 моделей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изготовления используют бумагу, картон, пластик и готовые конструкторы. Выбор материала влияет на прочность модели, но не меняет ее геометрические свойства.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5535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элементов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Собранную модель удобно пересчитывать: сколько у нее граней, ребер и вершин. Так ученики проверяют, совпадает ли построенная фигура с описанием в учебнике.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182984" y="206981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симметрии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работе с объемной моделью легче заметить равенство граней и одинаковое строение вершин. Это помогает понять, почему фигура относится к правильным многогранникам.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520090" y="3557103"/>
            <a:ext cx="2497705" cy="7314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чертежом
</a:t>
            </a:r>
            <a:pPr algn="l" indent="0" marL="0">
              <a:lnSpc>
                <a:spcPct val="90000"/>
              </a:lnSpc>
              <a:buNone/>
            </a:pPr>
            <a:r>
              <a:rPr lang="en-US" sz="4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соединяет плоскую схему и реальное пространство. Благодаря этому становится понятнее, как из развертки получается объемная фигура и как ее описывать математически.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75" y="1746956"/>
            <a:ext cx="8168400" cy="26466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21775" y="464356"/>
            <a:ext cx="8182575" cy="7271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64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элементами правильного многогранника
</a:t>
            </a:r>
            <a:pPr algn="l" indent="0" marL="0">
              <a:lnSpc>
                <a:spcPct val="90000"/>
              </a:lnSpc>
              <a:buNone/>
            </a:pPr>
            <a:r>
              <a:rPr lang="en-US" sz="86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равных граней к одинаковым вершинам и высокой симметрии, ограниченной геометрическими условиями.
</a:t>
            </a:r>
            <a:endParaRPr lang="en-US" sz="23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738" y="4668818"/>
            <a:ext cx="807243" cy="13844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21774" y="492450"/>
            <a:ext cx="8294400" cy="5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9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о правильных многогранниках
</a:t>
            </a:r>
            <a:endParaRPr lang="en-US" sz="2590" dirty="0"/>
          </a:p>
        </p:txBody>
      </p:sp>
      <p:sp>
        <p:nvSpPr>
          <p:cNvPr id="9" name="Text 2"/>
          <p:cNvSpPr txBox="1"/>
          <p:nvPr/>
        </p:nvSpPr>
        <p:spPr>
          <a:xfrm>
            <a:off x="421776" y="1563687"/>
            <a:ext cx="4007345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многогранник всегда выпуклый, имеет одинаковые правильные грани, равные ребра и одинаковое число граней в каждой вершине. Эти условия нужно проверять вместе, а не по отдельности.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646236" y="1563687"/>
            <a:ext cx="4087979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известных тел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правильным многогранникам относятся только тетраэдр, куб, октаэдр, додекаэдр и икосаэдр. Других фигур с такими же строгими свойствами в пространстве не существует.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21772" y="2958305"/>
            <a:ext cx="3999997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их различать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удобно сравнивать по числу граней, вершин и ребер, а также по форме грани. Так легче заметить, чем куб отличается от октаэдра или икосаэдр от додекаэдра.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46239" y="2958305"/>
            <a:ext cx="4080628" cy="12160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их изучать
</a:t>
            </a:r>
            <a:pPr algn="l" indent="0" marL="0">
              <a:lnSpc>
                <a:spcPct val="90000"/>
              </a:lnSpc>
              <a:buNone/>
            </a:pPr>
            <a:r>
              <a:rPr lang="en-US" sz="500" b="1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E0183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лучше понимать симметрию, связи между элементами многогранника и строение объемных тел. Она также полезна при работе с моделями и чертежами.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9814" y="1574238"/>
            <a:ext cx="6104374" cy="21938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F4ED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фигур строгой симметрии
</a:t>
            </a:r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многогранники показывают, как точные геометрические правила создают красивые и устойчивые формы. Их всего пять, и каждая из них помогает увидеть связь симметрии, граней, ребер и вершин.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2026-05-28T23:38:59Z</dcterms:created>
  <dcterms:modified xsi:type="dcterms:W3CDTF">2026-05-28T23:38:59Z</dcterms:modified>
</cp:coreProperties>
</file>