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равнина: крупнейшая равнина Европы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млн км² — территория, где переплетаются природа, реки и жизнь людей.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Восточно-Европейская равнина и чем это удобно
</a:t>
            </a:r>
            <a:endParaRPr lang="en-US" sz="1963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тянется от Балтийского моря до Уральских гор и от морей Севера до Черного и Каспийского. На севере заметно влияние ледников, на юге — переход к степям. Такое разнообразие поддерживает расселение и хозяйство.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сформировалась Восточно-Европейская равнина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основа: Восточно-Европейская платформа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стоит на древней платформе с кристаллическим фундаментом. Он спрятан под осадочными породами, поэтому поверхность в целом ровная и без высоких гор.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осадочных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слои осадков постепенно «приглаживали» рельеф. Под ними сохранилась прочная платформа, а значит, сильных горообразующих процессов здесь не доминировало.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оледенения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оставили следы: морены и валуны, озерные котловины, песчаные гряды и широкие речные долины. Больше всего таких форм заметно на севере и северо-западе.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рельеф, пригодный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отступления льда природа перестраивала поверхность: создавались озера и долины рек, формировались удобные равнинные пространства. Так сложилась основа для дальнейшего заселения и хозяйства.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участков расположено ниже 200 м. Отдельные возвышенности поднимаются до 200–300 м, а самые низкие — почти у уровня моря.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поверхности Восточно-Европейской равнины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Равнинность преобладает: даже возвышенности не образуют «барьер». Это помогает развитию дорог, городов и сельского хозяйства.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сведения о высотах по материалам школьного курса географии; точные доли площадей в источнике не указаны.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следы ледника и «озерные»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встречаются моренные холмы, озерные равнины и камовые формы. Этот рельеф хорошо объясняет, почему там много озер и заболоченных участков.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равнины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юг: от водоразделов к балкам и оврагам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заметны возвышенности, широкие водоразделы и волнистая поверхность. На юге преобладают степные пространства, а также балки и овраги, которые формируются при стоке воды и распашке.
</a:t>
            </a:r>
            <a:endParaRPr lang="en-US" sz="8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смена условий с севера на юг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по широте: на севере прохладнее и обычно влажнее, чем на юге. Это отражается на растительности и на сроках сельскохозяйственных работ.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средние температуры колеблются примерно от -8 °C на западе до -20 °C на северо-востоке. Летом значения — от +16 °C на севере до +24 °C на юге.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больше в северных и западных районах. По мере продвижения к степной зоне усиливается сухость, поэтому там важны влагосберегающие методы земледелия.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северных широтах холоднее и влажнее, поэтому там больше лесных и моховых местообитаний. К югу возрастает роль жары и уменьшается влажность.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Восточно-Европейской равнины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тесно связана с климатом: чем теплее и суше становится к югу, тем меньше лесов и тем больше распаханных земель в сельском хозяйстве.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природной зональности (без точных площадей); школьные географические данные.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и речная сеть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река Европы: около 3530 км. Она используется для судоходства и хозяйственных нужд и поддерживает жизнь городов на своих берегах.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и Дон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(около 2201 км) и Дон (около 1870 км) связывают разные районы между собой. Эти реки важны для транспорта, водоснабжения и сельского хозяйства.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Двина и другие реки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Двина (около 744 км) впадает в Белое море и связана с лесными районами. Печора и Западная Двина дополняют речную сеть, особенно на севере.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длина реки и направление течения связаны с хозяйством: судоходством, водоснабжением и энергетикой.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Восточно-Европейской равнины и их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разной длины играют разные роли, но все они обеспечивают связь районов: воду для жизни, пути для перевозок и основу для развития промышленности.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 направления течения: школьные справочные сведения по рекам Восточной Европы (в изложении без указания конкретного издания).
</a:t>
            </a:r>
            <a:endParaRPr lang="en-US" sz="6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Озера, болота и следы ледников: что можно увидеть на равнине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Ладожские и онежские берега: память о леднике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равнины много крупных озер, и Ладожское с Онежским входят в число крупнейших в Европе. Их появлению и сохранению способствовали природные изменения после древних оледенений. Поэтому у воды здесь часто встречаются обширные береговые пространства.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 «кладовые»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 равнине работают как хранилища пресной воды. Они медленно отдают влагу в реки, помогая регулировать сток, а также служат местом обитания птиц и растений. В ландшафтах заболоченных участков легко представить, как следы ледниковой деятельности повлияли на природу.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равнины и их плодородие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преобладают подзолистые и дерново-подзолистые почвы: гумуса немного, поэтому растениям нужна поддержка питательными веществами и грамотный уход.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югу, в лесостепи и степи, распространены серые лесные почвы и чернозёмы. Они богаче гумусом и обычно лучше удерживают влагу, чем более северные варианты.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относят к самым плодородным почвам: при достаточном тепле и влаге они дают хорошие урожаи зерновых. Поэтому южная часть равнины стала важным районом земледелия.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формируют хозяйство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 и почвы → земледелие; реки → города, транспорт и гидроэнергетика; леса → лесная промышленность; последствия чрезмерной нагрузки → деградация земель и загрязнение.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природные ресурсы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Поволжья и Прикаспия добывают нефть и природный газ. Эти ресурсы обеспечивают топливную базу и стимулируют строительство и работу энергетических объектов.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добывают в зоне Курской магнитной аномалии. Каменный уголь связывают прежде всего с Печорским бассейном, обеспечивая топливо для промышленности.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ресурсов влияет на экономику: появляются рабочие места, растут энергетические центры и транспортные связи между районами.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топлива и руд, важны торф и строительные материалы. Они нужны для теплоизоляции, а также для строительства жилья, дорог и хозяйственных сооружений.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крупных городов тяготеют к рекам и транспортным развязкам: рядом легче строить порты, мосты и промышленные предприятия, удобнее снабжать население.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равнины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закономерность: города концентрируются там, где сочетаются водные пути, дороги и благоприятные условия местности, поэтому развитие идет “по коридорам” транспорта.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городов: открытые учебные атласы и справочники по географии Восточной Европы (проверка по актуальным источникам рекомендуется).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Восточно-Европейской равнины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широко развиты зерновое хозяйство и молочное животноводство: поля дают корм для скота, а животноводство поддерживает производство молочных продуктов и мяса.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заметны машиностроение, химическая промышленность и нефтепереработка. Эти отрасли опираются на сырьё, кадры и выгодное положение районов относительно крупных транспортных путей.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 облегчает строительство автомобильных и железных дорог, а густая сеть рек и городов помогает обмену товарами. Поэтому экономические связи между областями устойчивы.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территории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равнины связаны с вырубкой лесов, эрозией почв и загрязнением рек. Также сокращаются болота, где формируется и очищается пресная вода; промышленность усиливает нагрузку на природу.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степной зоне особенно опасны суховеи и пыльные бури: они ухудшают условия для растений и усиливают пересыхание почв. Для наглядности подходят распаханные поля, овраги и загрязнённые берега.
</a:t>
            </a:r>
            <a:endParaRPr lang="en-US" sz="841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554" y="1846057"/>
            <a:ext cx="53332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сравнивает тундру, тайгу, лесостепь и степь по климату, почвам, растительности и особенностям хозяйственного освоения.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Восточно-Европейской равнины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юга на север уменьшаются тепло и увлажнение: меняются почвы и растительность, а вместе с ними меняются и “типы” хозяйства — от зернового земледелия к более ограниченному освоению.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природным зонам Восточной Европы (обобщение типовых характеристик).
</a:t>
            </a:r>
            <a:endParaRPr lang="en-US" sz="6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меняются с севера на юг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тундра → тайга → смешанные леса → лесостепь → степь → Прикаспийская низменность; на каждом шаге меняются климат, осадки, почвы, растительность и способы хозяйственного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22558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04838"/>
            <a:ext cx="398700" cy="354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Восточно-Европейской равнины для жизни людей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крупные города и промышленные центры: реки и удобные пути сообщения помогают перевозить грузы, снабжать население и развивать новые производства.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на плодородных почвах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 и почвенное разнообразие делают территорию удобной для сельского хозяйства. Южные районы с чернозёмами особенно важны для выращивания зерновых и технических культур.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“каркас”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обеспечивают водоснабжение, судоходство и гидроэнергетику. Благодаря водным магистралям формируются поселения и поддерживаются экономические связи между районами.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Равнина, которая “держит” экономику и жизнь региона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сочетает ровный рельеф, разнообразный климат, смену природных зон, крупные реки и богатые ресурсы. Поэтому здесь развиваются земледелие, промышленность, города и транспорт, а территория стала одной из самых заселённых и хозяйственно важных в Европе.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2026-05-11T21:47:56Z</dcterms:created>
  <dcterms:modified xsi:type="dcterms:W3CDTF">2026-05-11T21:47:56Z</dcterms:modified>
</cp:coreProperties>
</file>