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 регуляции температуры тела и значение закаливания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контролирует теплообмен, поддерживая здоровье подростков в меняющейся среде.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роль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крупнейший орган человека, обеспечивающий защиту, восприятие и терморегуляцию. Она поддерживает стабильную внутреннюю температуру, предотвращая перегрев и переохлаждение, что жизненно важно для здоровья.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её вклад в терморегуляцию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кожи предотвращает потерю влаги и защищает от микробов. Он — первая линия защиты тела в изменяющейся среде.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– защитный барьер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содержит кровеносные сосуды и железы, которые регулируют теплоотдачу и упругость кожи. Это ключевой элемент терморегуляции.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центр контроля температуры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слой задерживает тепло и служит энергозапасом, особенно важным для сохранения тепла в холодное время.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Подкожно-жировая клетчатка — теплоизоляция и резерв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сосуды сужаются, уменьшая теплопотери, а в жару расширяются, усиливая отдачу тепла, помогая поддерживать комфортный баланс.
</a:t>
            </a:r>
            <a:endParaRPr lang="en-US" sz="768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меняют диаметр под воздействием температуры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пот, испарение которого снижает температуру тела, эффективно охлаждая кожу и предотвращая перегрев.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активируются при перегреве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взаимодействуют, обеспечивая адаптацию к внешним условиям и сохранение оптимальной температуры организма.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сосудов и желез — основа терморегуляции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сосуды и железы кожи регулируют тепло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56136"/>
            <a:ext cx="4663800" cy="18312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образовательные материалы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 кожи и внутренних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разные температуры тела и последствия перегрева или переохлаждения.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имеет более низкую температуру, что помогает отводу тепла и поддержанию стабильности внутренних органов.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кожи на внешние температурные изменения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кровеносные сосуды кожи сужаются, уменьшая потери тепла и вызывая бледность поверхности и замедленное потоотделение.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сосуды расширяются, кожа краснеет, и усиливается выделение пота — это способствует охлаждению тела через испарение.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эти реакции выражены сильнее из-за особенностей обмена веществ, что требует внимательного отношения к климату.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подкожного жира в теплозащите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под кожей уменьшает теплопотери, оберегая организм от холода и поддерживая комфортную температуру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клетчатка выполняет также функцию энергетического резерва, необходимого при стрессовых и холодных условиях.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здорового жирового баланса способствует общей устойчивости организма к внешним температурным изменениям.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жировой слой варьируется, и у худощавых повышается риск переохлаждения при низких температурах.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теплоотдачу организма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испаряется медленнее, из-за чего охлаждение замедляется, и тело дольше сохраняет тепло в жару.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увеличивает теплоотдачу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ветре испарение усиливается, что ускоряет охлаждение, особенно при низких температурах.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5°C с ветром 5 м/с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условиях кожа теряет тепло почти вдвое быстрее, чем в безветрие, повышая риск переохлаждения.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174154"/>
            <a:ext cx="4339200" cy="12060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ветра и влажности на теплопотери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микроклимат влияет на скорость охлаждения тела при одинаковой температуре воздуха.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и ветер значительно увеличивают теплопотери, особенно опасные для переохлаждения.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климата и физиологии человека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— эффективный механизм охлаждения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потовых желез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до двух литров жидкости в час во время жары или физической активности. Это помогает телу быстро охлаждаться за счёт испарения жидкости с поверхности кожи.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потоотделения на температуру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снижает температуру тела примерно на 0,6°C за полчаса активного потоотделения. Особенно интенсивно пот выделяется на лбу, ладонях и ступнях, что поддерживает терморегуляцию подростков во время нагрузок.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119" y="1617079"/>
            <a:ext cx="240562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034" y="3374873"/>
            <a:ext cx="312731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у подростков: особенности развития
</a:t>
            </a:r>
            <a:endParaRPr lang="en-US" sz="2241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тела и метаболизм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меньшая площадь тела и более быстрый обмен веществ, что приводит к повышенной чувствительности к изменениям температуры и риску переохлаждения или перегрева.
</a:t>
            </a:r>
            <a:endParaRPr lang="en-US" sz="1153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механизмов регуляции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терморегуляции у подростков окончательно формируются к 16-18 годам, обеспечивая более эффективное поддержание оптимальной температуры тела.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упражнений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и закаливание помогают подросткам лучше адаптироваться к холоду и жаре, стимулируя устойчивость организма к внешним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и методы закаливания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включает постепенное воздействие на организм воздушными ваннами и солнечным светом для улучшения терморегуляции и общего здоровья.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Обтирания и обливания водой помогают активизировать сосудистые реакции кожи, способствуя повышению устойчивости к холодным и жарким воздействиям.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на свежем воздухе укрепляют иммунитет и способствуют адаптации организма к изменяющимся погодным условиям.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закаливание следует с мягких процедур, постепенно увеличивая интенсивность и снижая температуру, чтобы избежать стресса для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закаливания у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адаптации к холодовым и тепловым воздействиям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 и польза закаливания для подростков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физической пользы, закаливание улучшает психоэмоциональное состояние, повышает работоспособность и способствует общему укреплению сосудистой системы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значительно снижает частоту простудных заболеваний, укрепляет иммунитет и помогает подросткам лучше адаптироваться к изменению сезона и температуры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способы закаливания для школьников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плавание и занятия спортом на свежем воздухе способствуют развитию устойчивости к различным температурным условиям и укрепляют здоровье.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воздушные ванны на балконе или в проветриваемой комнате способствуют постепенному укреплению защитных функций организма.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Пробежки на открытом воздухе и обтирания влажным полотенцем активизируют кровообращение и улучшает терморегуляцию кожи.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Техника: обливание и купание как средства закаливания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обливание при температуре воды не ниже 18°C, постепенно снижая её до 10°C для безопасного и эффективного привыкания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в природных водоёмах разрешено при температуре воды не ниже +17°C, чтобы избежать переохлаждения и возможных осложнений.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рекомендуется выполнять ежедневно с постепенным увеличением интенсивности для формирования устойчивости и укрепления здоровья.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процедур варьируется от 15 секунд до 1-2 минут, что обеспечивает позитивный эффект без переохлаждения или стресса.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противопоказания к закаливанию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противопоказано при острых инфекционных и хронических заболеваниях, особенно сердечно-сосудистого характера, чтобы избежать ухудшения состояния.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Выраженные аллергические реакции и обострение хронических заболеваний требуют временного отказа от процедур и консультации с врачом.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появления озноба или ухудшения самочувствия рекомендуется прекратить процедуры и проконсультироваться с медицинским специалистом.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правила выполнения закаливающих процедур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Проводите процедуры регулярно, постепенно снижая температуру и увеличивая продолжительность, учитывая индивидуальные особенности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контролируйте состояние здоровья во время и после закаливания, при наличии дискомфорта корректируйте интенсивность или приостанавливайте процедуры.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 позволяет адаптировать программу закаливания под нужды подростка для максимальной пользы и безопасности.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следует сочетать с правильным режимом дня и полноценным питанием для поддержания общего здоровья и восстановления сил.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и их роль в терморегуляции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терморецепторы способны фиксировать даже небольшие колебания температуры — около 0,1-0,2°C. Их высокая плотность позволяет быстро реагировать на изменение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кожи к температурным изменениям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сигналы передаются в гипоталамус, который управляет сосудистыми реакциями и потоотделением, обеспечивая защиту от переохлаждения или перегрева.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и реакция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закаливание: ключ к здоровью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основной регулятор температуры тела, а закаливание улучшает её функции, повышая устойчивость к болезням и меняющимся условиям окружающей среды для здоровья подростков.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2026-05-09T13:59:12Z</dcterms:created>
  <dcterms:modified xsi:type="dcterms:W3CDTF">2026-05-09T13:59:12Z</dcterms:modified>
</cp:coreProperties>
</file>