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— клетка-организм: Введение в тему и ключевые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— простейшая клетка, выполняющая все функции живого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бактерий и признание клетки как основы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1676 году Антони ван Левенгук впервые увидел бактерии. В XIX веке исследователи доказали их самостоятельность и роль в природе. Клеточная теория признала клетку основной единицей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бактерии: основные свойства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прокариоты, не имеют четкого ядра, их генетический материал расположен свободно в цитоплазме.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бактерий варьируются от 0,5 до 5 микрометров, а формы разнообразны: кокки, бациллы, спириллы.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к самостоятельному обмену веществ и размножению, что отличает их от органических частей многоклеточных организмов.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бактериальной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бактерий находится цитоплазма, окружённая мембраной и клеточной стенкой. В ней расположены нуклеоид с кольцевой ДНК и рибосомы — центры синтеза белка.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имеют капсулу для защиты, жгутики для передвижения и пили, с помощью которых прикрепляются к поверхностям.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как самостоятельный организм: жизненные функции в одной клетке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делением клетки, а реакция на раздражения выражена в виде направленного движения — таксиса.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продуктов обмена происходит через клеточную мембрану без участия специализированных органов.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бактерий бывает аэробным с использованием кислорода или анаэробным при отсутствии кислорода.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осуществляется поглощением веществ из окружающей среды, что обеспечивает клетки необходимую энергию.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бактерий и клеток многоклеточных организмов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многоклеточных организмах функции разделены между клетками, что позволяет специализацию.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выполняют все жизненные функции в одной клетке, обеспечивая автономность.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coli способна самостоятельно расти и делиться, приспосабливаясь к условиям среды. Это показывает её автономность как организма.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и рост E. coli как одиночной клетки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кишечной палочки возникают за счёт размножения отдельных клеток, а не за счёт работы сообщества, подтверждая индивидуальность каждой бактерии.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колоний из отдельных клеток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кишечной палочки E. coli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64617" y="1220800"/>
            <a:ext cx="4185266" cy="326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бактериальная и животная клетка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различия функций и автономии двух типов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бактерия способна жить как независимый организм вне сложных 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самостоятельность: кольцевая ДНК у бактерий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бактерий представлен нуклеоидом — одной кольцевой молекулой ДНК, содержащей всю информацию для жизненных процессов.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управляет синтезом белков и регулирует обмен веществ, что обеспечивает адаптацию к изменениям среды.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имеют плазмиды — дополнительные кольца ДНК, придающие дополнительные свойства, например, устойчивость к антибиотикам.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бактерий: основные способы и особенности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бинарное деление, при котором клетка делится на две идентичные дочерние клетки.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бактерий могут образовывать споры, обеспечивая выживание в неблагоприятных условиях.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встречается у отдельных бактерий, также размножение происходит без участия половых клеток и органов.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бактерии: последовательность этапов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клеточного деления и роста бактерий, источник: учебник биологии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бактерий к суровым условиям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
</a:t>
            </a:r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формировать споры — особые прочные клетки, которые выживают в условиях высоких температур, обезвоживания и других угроз. Споры сохраняют жизнеспособность длительное время до улучшения условий.
</a:t>
            </a:r>
            <a:endParaRPr lang="en-US" sz="1309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структуры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капсула защищает бактерии от иммунитета человека и предотвращает высыхание. Жгутики обеспечивают активное движение в жидкой среде, улучшая поиск питательных веществ и благоприятных условий.
</a:t>
            </a:r>
            <a:endParaRPr lang="en-US" sz="12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прокариот и эукариот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Прокариоты, такие как бактерии, не имеют оформленного ядра и мембранных органелл, их ДНК представлена одной кольцевой молекулой, что упрощает клеточную структуру.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ядром, где хранится генетический материал, и множеством специализированных органелл, выполняющих различные функции внутри клетки, что делает их сложнее по организации.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простое строение прокариот обеспечивает высокую скорость размножения и адаптацию, в то время как эукариоты имеют преимущества в сложности функций и специализации.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 отсутствует митоз, генетический материал распределяется напрямую в процессе деления, тогда как у эукариот происходит сложное деление с использованием хромосом.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бактерий в круговороте веществ и экосистеме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переработке жизненно важных элементов и поддержании баланса экосистем, обеспечивая здоровье почвы и чистоту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составляет основу многих природных процессов, облегчая разложение органических остатков и улучшая плодородие почв.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вред бактерий для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синтез витаминов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в кишечнике помогают переваривать пищу и синтезируют важные витамины группы B и K, поддерживая здоровье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Возбудители заболеваний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являются причиной серьезных заболеваний, таких как туберкулез, холера и дифтерия, представляя опасность для здоровья человека.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используются для производства кисломолочных продуктов, сыров и йогуртов, улучшая их качество и питательные свойства.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окружающей среды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применяются для биологической очистки сточных вод и восстановления загрязненных почв, улучшая экологическую ситуацию.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микроорганизм способен переживать облучение в сотни раз выше смертельной дозы для человека. Он восстанавливает поврежденную ДНК и выживает там, где другая жизнь невозможна.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Дейнеококк — чемпион по радиационной устойчивости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прокариот, археи, успешно обитают в кипящих гейзерах и соленых озёрах с экстремальными условиями, используя уникальные ферменты для metabolismа.
</a:t>
            </a:r>
            <a:endParaRPr lang="en-US" sz="812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в горячих источниках
</a:t>
            </a:r>
            <a:endParaRPr lang="en-US" sz="1258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темных и горячих условиях океанских глубин бактерии способны добывать энергию из химических соединений, образуя основу экосистем, где нет света.
</a:t>
            </a:r>
            <a:endParaRPr lang="en-US" sz="925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бактерии гидротермальных источников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бактерии: приспособления к необычным условиям
</a:t>
            </a:r>
            <a:endParaRPr lang="en-US" sz="22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бактерий по способу питания и дыхания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бактерии, например цианобактерии, синтезируют органические вещества из углекислого газа и воды, используя солнечный свет или химические соединения.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энергию, потребляя готовые органические вещества, что делает их зависимыми от внешних источников органики.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бактерии нуждаются в кислороде для жизни, тогда как анаэробы существуют в бескислородных условиях, применяя альтернативные механизмы дыхания.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73" y="1103475"/>
            <a:ext cx="4202554" cy="3281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бактерии и клетки многоклеточного организма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автономии и функциональности бактериальной клетки и клетки животного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— самостоятельная единица жизни; клетка многоклеточного организма зависит от целостной 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биологии, 2021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бактериальная клетка способна к самостоятельному обмену веществ, росту, размножению и реакции на изменения среды, выполняя все функции организма.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бактериальная клетка включает полный набор жизненных функций, делая её самостоятельным организмом.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бактерия как образец клетки-организма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3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представляет собой классический клеточный организм с полной жизненной автономностью. Её единственная клетка обеспечивает все необходимые функции, что делает её уникальной формой жизни на Земле.
</a:t>
            </a:r>
            <a:endParaRPr lang="en-US" sz="35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2026-05-08T15:13:09Z</dcterms:created>
  <dcterms:modified xsi:type="dcterms:W3CDTF">2026-05-08T15:13:09Z</dcterms:modified>
</cp:coreProperties>
</file>