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72000" y="360000"/>
            <a:ext cx="4212900" cy="34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95500" y="2508425"/>
            <a:ext cx="6687000" cy="22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атома и опыты Резерфорда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модели Томсона к ядру: как рассеяние альфа-частиц раскрывает устройство атома.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представляли атом до Резерфорда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атом нередко считали неделимой «кирпичинкой» вещества. Модель Дж. Дж. Томсона представляла атом как равномерный положительный заряд с электронами внутри — как «изюм в пудинге». Но открытие электрона в 1897 году потребовало проверить, как устроены заряд и масса внутри.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Резерфорд, Гейгер и Марсден: постановка эксперимента
</a:t>
            </a:r>
            <a:endParaRPr lang="en-US" sz="3800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Неожиданные результаты дали экспериментальную основу для новой, ядерной модели атома, изменив представления о микромире.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состояла в том, чтобы понять, как тяжелые положительно заряженные частицы проходят через тонкие металлические пленки.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Эрнест Резерфорд в Манчестере вместе с Хансом Гейгером и Эрнестом Марсденом изучал рассеяние альфа-частиц в период 1908–1911 годов.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Устройство опыта с золотой фольгой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альфа-частиц формировали так, чтобы получить узкий направленный поток. Свинцовый экран с щелью ограничивал пучок и делал его достаточно точным. Это важно: только контролируемый поток позволяет связать угол отклонения с внутренним строением атома.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Свинцовый экран и «направленный пучок»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золотая фольга служила мишенью. Вблизи атомов золота альфа-частицы могли лишь слегка изменить траекторию либо, в редких случаях, испытать сильное отклонение. Золото выбирали за способность давать очень тонкие слои и сохранять однородность.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как мишень для редких «попаданий»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фольгой помещали люминесцентный экран из сульфида цинка. Когда альфа-частицы попадали в экран, возникали вспышки света, которые можно было регистрировать. Так траектории частиц превращались в наблюдаемые сигналы.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Люминесцентный экран и вспышки света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Подобное распределение означает: большинство частиц не встречает в веществе «сильных препятствий» на своем пути.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случаи сильного отклонения указывают на существование внутри атома очень малой области с концентрированным зарядом.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распределялись траектории альфа-частиц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из типичного описания эксперимента Гейгера—Марсдена (1908–1911 гг.), качественные доли порядка 99% / 1% / доли процента.
</a:t>
            </a:r>
            <a:endParaRPr lang="en-US" sz="92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результат оказался неожиданным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модели Томсона положительный заряд считался размазанным по всему объёму атома, поэтому ожидалось, что альфа-частицы будут отклоняться лишь очень слабо.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на практике фиксировались частицы, отклонявшиеся на углы более 90°, а некоторые почти возвращались назад.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требовалось допустить наличие очень малого участка с большим положительным зарядом и высокой концентрацией массы.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«резкие» отклонения могли возникнуть только при близком прохождении рядом с небольшой областью, где электрическое отталкивание особенно велико.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причинно-следственной цепочки, лежащей в основе интерпретации результатов опыта.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вывода Резерфорда
</a:t>
            </a:r>
            <a:endParaRPr lang="en-US" sz="38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Радиусы порядка 10^-10 м для атома и 10^-15 м для ядра; соотношение размеров ~10^5 приводится в учебных изложениях модели Резерфорда.
</a:t>
            </a:r>
            <a:endParaRPr lang="en-US" sz="735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разница в масштабах объясняет, почему большинство альфа-частиц пролетает почти без отклонения.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Плотное ядро определяет столкновения, тогда как остальной объем атома не мешает прохождению частиц.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endParaRPr lang="en-US" sz="683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7833" y="1612725"/>
            <a:ext cx="3934734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 ключевым признакам показывает, почему ядерная модель лучше согласуется с наблюдениями.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рассеяние требует концентрированного положительного заряда и массы, то есть центрального ядра, а не «размазанной» структуры.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формулировки и интерпретации результатов эксперимента Гейгера—Марсдена в учебных курсах физики.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модели Томсона и ядерной модели Резерфорда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легко раскатывается в очень тонкую фольгу: толщина может составлять всего несколько сотен атомных слоев. Это снижало число «лишних» столкновений и делало отклонения информативными.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того, золото дает достаточно однородную и прочную мишень, удобную для точных измерений. Поэтому путь альфа-частицы в металле становился наглядным «отпечатком» её взаимодействия с атомами.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для опыта выбрали золото
</a:t>
            </a:r>
            <a:endParaRPr lang="en-US" sz="3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050" y="1747259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882" y="1747259"/>
            <a:ext cx="404250" cy="46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0007" y="3403734"/>
            <a:ext cx="462000" cy="46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Альфа-частицы как «зонд» строения вещества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Ядра гелия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Альфа-частица — это ядро атома гелия, содержащее два протона и два нейтрона. Её заряд равен +2, поэтому она заметно взаимодействует с положительно заряженными областями внутри атома.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и быстрые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Альфа-частицы достаточно массивны и движутся с большой скоростью. Благодаря этому они способны проходить через тонкие слои вещества, а значит, дают информацию о том, как устроены «внутренние препятствия».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 для микромира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частиц почти не искажают путь, но редкие события фиксируются на экране. Именно сочетание частых прямых проходов и редких сильных отклонений превращает альфа-частицы в «зонд» структуры атома.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отклонения при близком подходе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отклонение происходит только тогда, когда альфа-частица проходит очень близко к ядру. Тогда кулоновское отталкивание становится настолько сильным, что траектория резко меняется на больших углах.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заряд ядра и чем ближе траектория к центру, тем сильнее кулоновское отталкивание. Эти факторы определяют редкие случаи больших углов отклонения.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доминирование «сильного взаимодействия» при близком пролёте. Толщина влияет главным образом на количество столкновений, а скорость — на вероятность резких отклонений.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рассеяние частиц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обобщение физических причин по механизму кулоновского взаимодействия (без численных экспериментальных данных).
</a:t>
            </a:r>
            <a:endParaRPr lang="en-US" sz="88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25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электродинамика ожидала, что ускоренно движущийся электрон будет излучать энергию. Следовательно, он должен был бы терять скорость и постепенно сближаться с ядром, делая атом нестабильным.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814400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этих противоречий стало одной из причин появления квантовых идей. Модель Бора ввела постулаты об энергетических уровнях, а затем квантовая механика дала более общий и точный язык описания.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63017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Существование устойчивых атомов и характерные линии спектров противоречили простой картине «планетарного» электрона вокруг ядра. Поэтому одних классических законов оказалось недостаточно для объяснения атомного мира.
</a:t>
            </a:r>
            <a:endParaRPr lang="en-US" sz="1352" dirty="0"/>
          </a:p>
        </p:txBody>
      </p:sp>
      <p:sp>
        <p:nvSpPr>
          <p:cNvPr id="7" name="Text 3"/>
          <p:cNvSpPr txBox="1"/>
          <p:nvPr/>
        </p:nvSpPr>
        <p:spPr>
          <a:xfrm>
            <a:off x="2511633" y="2426014"/>
            <a:ext cx="1958700" cy="19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Излучение непрерывно связывало бы энергию электрона с его движением, а значит атом не мог бы иметь «уровни» с определёнными значениями. Тогда наблюдаемые спектры были бы менее дискретными.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классической физики
</a:t>
            </a:r>
            <a:endParaRPr lang="en-US" sz="3800" dirty="0"/>
          </a:p>
        </p:txBody>
      </p:sp>
      <p:sp>
        <p:nvSpPr>
          <p:cNvPr id="9" name="Text 5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выводов, основанная на результатах опыта рассеяния и последующих теоретических обобщениях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эксперимента Резерфорда к квантовым теориям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показал: даже небольшой доле неожиданных событий достаточно, чтобы опровергнуть привычную модель. В микромире решают не «в среднем», а распределение редких отклонений и их статистика.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опытов были опубликованы и получили широкое признание в 1911 году. Они радикально изменили представления о строении атома и подготовили путь к новым моделям.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методика регистрации вспышек на люминесцентном экране превратила наблюдения в воспроизводимые результаты. Это стало важным примером того, как измерения строятся вокруг счёта отдельных событий.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 работы Гейгера и Марсдена
</a:t>
            </a:r>
            <a:endParaRPr lang="en-US" sz="3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1665132"/>
            <a:ext cx="4535700" cy="25279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числовые характеристики атома по Резерфорду
</a:t>
            </a:r>
            <a:endParaRPr lang="en-US" sz="3663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размеры, распределение массы и заряда в атомной модели, полученной по итогам рассеяния альфа-частиц.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различий по размерам объясняет, почему большинство альфа-частиц проходит почти прямо, а сильное рассеяние возникает при очень близком пролёте.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Учебно-справочные обобщения на основе классической интерпретации опыта Резерфорда.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25" y="1478270"/>
            <a:ext cx="2601900" cy="16058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2347" y="1478270"/>
            <a:ext cx="2601900" cy="16058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6235" y="1478270"/>
            <a:ext cx="2601900" cy="16058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ядерной модели в современной жизни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12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ищем элемент в периодической системе, фактически мы говорим о зарядe его ядра. Эта связь помогает понимать, почему химические свойства повторяются периодически. Визуально это удобно показать через сравнение атомов с разным числом протонов.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12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Порядковый номер и смысл заряда ядра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172347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материаловедении ядерные процессы используют для модификации свойств веществ и исследования структуры. В энергетике ядро — источник энергии в контролируемых реакциях. Историю можно оформить как путь от простой модели атома к технологическим установкам.
</a:t>
            </a:r>
            <a:endParaRPr lang="en-US" sz="1085" dirty="0"/>
          </a:p>
        </p:txBody>
      </p:sp>
      <p:sp>
        <p:nvSpPr>
          <p:cNvPr id="13" name="Text 5"/>
          <p:cNvSpPr txBox="1"/>
          <p:nvPr/>
        </p:nvSpPr>
        <p:spPr>
          <a:xfrm>
            <a:off x="6172347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ядерная энергетика: управление микромиром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66235" y="3706625"/>
            <a:ext cx="26019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радиационной диагностики опираются на то, как атомные ядра взаимодействуют с излучением. Модель ядра помогает объяснять, почему одни излучения лучше подходят для визуализации тканей, а другие — для лечения. Такой сюжет легко объединить с «траекторией» частицы и экраном измерений.
</a:t>
            </a:r>
            <a:endParaRPr lang="en-US" sz="1044" dirty="0"/>
          </a:p>
        </p:txBody>
      </p:sp>
      <p:sp>
        <p:nvSpPr>
          <p:cNvPr id="15" name="Text 7"/>
          <p:cNvSpPr txBox="1"/>
          <p:nvPr/>
        </p:nvSpPr>
        <p:spPr>
          <a:xfrm>
            <a:off x="3266235" y="3155900"/>
            <a:ext cx="2601900" cy="51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Радиация в медицине: от ядра до диагноза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эффект — редкие события сильного рассеяния. Именно они указывают, что положительный заряд сосредоточен в очень малой области внутри атома.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Атом оказывается не «сплошным шаром», а системой с компактным ядром. Распределение отклонений согласуется с наличием сильного отталкивания при близком пролёте.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доказывает опыт Резерфорда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результатов опыта Резерфорда (качественные пропорции порядка процентов для разных углов рассеяния).
</a:t>
            </a:r>
            <a:endParaRPr lang="en-US" sz="107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итог открытия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рассеяния альфа-частиц на тонкой золотой фольге разрушили представление об атоме как о «пудинге с изюмом» и привели к выводу о существовании атомного ядра.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1911 год — опыт Резерфорда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Бора уточнила идею энергетических уровней, а дальнейшее развитие квантовой механики дало более общий и универсальный подход к описанию атомных явлений.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модели Бора к квантовой механике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появления ядерной модели возник вопрос об устойчивости электронов. Это подтолкнуло к пересмотру классического описания и поиску принципиально новых правил для микромира.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уточнённым моделям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с золотой фольгой показал, что атом имеет маленькое плотное положительное ядро и электронную оболочку: основная часть объёма остаётся пустой. Ядерная модель Резерфорда стала фундаментом современной физики.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 о строении атома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2026-05-14T08:36:45Z</dcterms:created>
  <dcterms:modified xsi:type="dcterms:W3CDTF">2026-05-14T08:36:45Z</dcterms:modified>
</cp:coreProperties>
</file>