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Сүзләрдән җөмләләргә: как рождается мысль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слов рождается ясная мысль и понятная речь.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второкласснику учиться строить предложения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2 классе дети читают, пишут и отвечают на вопросы. Чтобы мысль была понятной, слова нужно соединять правильно, а предложение — начинать с большой буквы и заканчивать нужным знаком.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его значение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обозначать признак: красный, большой, тихий. Такие слова помогают увидеть предмет ярче и точнее, будто раскрашивают его в речи.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называть действие: бежит, спит, рисует. Именно значение слова помогает слушателю или читателю сразу понять смысл высказывания.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называть предмет: мяч, дом, кошка. Без такого названия мы не смогли бы точно сказать, о чём идёт речь.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сообщает о событии, задаёт вопрос или выражает желание. Слова в нём связаны по смыслу, поэтому мысль звучит цельно и понятно.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письме предложение начинается с заглавной буквы и заканчивается точкой, вопросительным или восклицательным знаком. Например: Мама читает сказку.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— это законченная мысль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слов получается предложение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показывает, как отдельные слова превращаются в осмысленную фразу.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в предложении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называет, кто или что действует в предложении. Оно помогает сразу увидеть главного героя мысли, даже если он маленький, как воробей.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показывает действие или состояние. Оно отвечает на вопрос что делает? или что происходит? и сообщает, чем занят этот герой.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Птица поёт подлежащее — птица, а сказуемое — поёт. Вместе они составляют основу, без которой мысль не будет полной.
</a:t>
            </a:r>
            <a:endParaRPr lang="en-US" sz="11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624942"/>
            <a:ext cx="449100" cy="359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90948" y="2401195"/>
            <a:ext cx="359775" cy="479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60966" y="3237659"/>
            <a:ext cx="419738" cy="479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 в речи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Связывают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и союзы помогают словам держаться вместе, как детали конструктора. Благодаря им предложение звучит аккуратно, а смысл не рассыпается по дороге.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в, на, под, у, к указывают, где находится предмет или куда он движется. С ними речь становится точной и понятной.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Соединяют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и помогает объединять слова и части предложения без повторов. Так фраза звучит легче, а слушателю не приходится слушать одно и то же дважды.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речь удобной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 нужны не для красоты, а для ясности. Они подсказывают связи между словами и помогают собрать фразу так, чтобы её было легко понять.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000" y="1208150"/>
            <a:ext cx="3653100" cy="122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помогает понять смысл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 пример: Кошка ловит мышь. Если поменять слова местами, смысл сразу изменится. Поэтому при составлении предложения нужно думать не только о словах, но и об их порядке.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слова можно переставлять, и фраза всё равно останется понятной. Но место слова важно: оно помогает понять, кто действует, а кто испытывает действие.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по цели высказывания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Повествовательные предложения просто сообщают о событии или факте. Они помогают спокойно рассказать, что произошло, как в предложении: Пришла осень.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предложения нужны, когда мы хотим узнать что-то новое. В них слышится вопрос, например: Где мой пенал? Такие предложения зовут к ответу.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Побудительные предложения выражают просьбу, совет или приказ. Они побуждают к действию: Садись за парту. Так речь становится не только сообщением, но и обращением.
</a:t>
            </a:r>
            <a:endParaRPr lang="en-US" sz="12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200" y="1813325"/>
            <a:ext cx="414600" cy="414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43674" y="1813325"/>
            <a:ext cx="414600" cy="414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2125" y="1813325"/>
            <a:ext cx="414600" cy="414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по интонации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35194" y="2582525"/>
            <a:ext cx="24420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говорят, когда просто сообщают новость или рассказывают о событии. Голос звучит ровно, без сильного подъёма, и мысль воспринимается спокойно.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443667" y="2582525"/>
            <a:ext cx="24420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передаёт радость, удивление или сильное чувство. В таком предложении голос как будто подпрыгивает, а в конце часто стоит восклицательный знак.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252118" y="2582525"/>
            <a:ext cx="24420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настроение речи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помогает понять не только слова, но и настроение говорящего. Поэтому одно и то же предложение может звучать по-разному и даже немного смешно.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помогает понять, о ком или о чём говорится в предложении и что именно происходит. Обычно в неё входят подлежащее и сказуемое, которые вместе несут главный смысл высказывания.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«Весёлый щенок прыгает» основа — «щенок прыгает». Остальные слова лишь добавляют подробности, как краски на рисунке, а без основы мысль была бы неполной.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— сердце предложения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и нераспространённые предложения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Распространённое предложение включает ещё и второстепенные слова, которые уточняют место, признак или действие. Оно помогает увидеть картину яснее и точнее.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«Дождь идёт» и «Тихий дождь идёт над садом». Во втором предложении больше деталей, поэтому оно звучит живее и выразительнее.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Нераспространённое предложение состоит только из главных слов, поэтому звучит коротко и просто: «Дождь идёт». В нём есть основа, но почти нет подробностей.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нужны в речи: короткая подходит для быстрого сообщения, а распространённая — когда хочется описать событие подробнее и красивее.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предложение шаг за шагом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 пропустить главное: смысл, начало, конец и звучание фразы.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слов по числу и роду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помогает соединять признак с предметом без ошибки. Мы говорим «новая тетрадь», но «новые тетради», потому что форма слова меняется вместе с числом.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не согласованы, речь начинает «спотыкаться» и звучит странно. Проверка рода и числа делает предложение аккуратным, понятным и красивым.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предложении должны подходить друг к другу, как детали в одном конструкторе. Если предмет один, говорим «большой мяч», а если предметов много — «большие мячи».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оживает набор слов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отдельных слов — в ясную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перед нами только слова: мальчик, читать, книга. Они словно стоят поодиночке, но стоит их правильно соединить — и появляется предложение: «Мальчик читает книгу». Теперь мы уже видим, кто действует и что делает.
</a:t>
            </a:r>
            <a:endParaRPr lang="en-US" sz="962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фраза становится картинкой
</a:t>
            </a:r>
            <a:pPr algn="l" indent="0" marL="0">
              <a:lnSpc>
                <a:spcPct val="115000"/>
              </a:lnSpc>
              <a:buNone/>
            </a:pPr>
            <a:r>
              <a:rPr lang="en-US" sz="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набор слов может превратиться в маленькую историю. В предложении «Мальчик читает книгу» сразу понятно, чем занят герой, и в воображении возникает спокойная домашняя сцена. Так речь начинает не просто называть слова, а рисовать смысл.
</a:t>
            </a:r>
            <a:endParaRPr lang="en-US" sz="96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предложениях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забывают написать большую букву в начале предложения. Из-за этого запись выглядит неаккуратно и сразу кажется незаконченной, даже если смысл почти верный.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пропущенный знак в конце. Без точки, вопросительного или восклицательного знака читателю трудно понять, закончилась мысль или нет.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слова стоят не на своих местах и смысл путается. Тогда предложение звучит смешно или странно, хотя все слова знакомые.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записи не хватает главных слов — подлежащего или сказуемого. Такое предложение теряет основу, и мысль становится неполной и неясной.
</a:t>
            </a:r>
            <a:endParaRPr lang="en-US" sz="10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своё предложение без ошибок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помогает пройти путь от замысла до аккуратной записи, не теряя смысл и главные слова.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580032"/>
            <a:ext cx="449100" cy="449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16495"/>
            <a:ext cx="449100" cy="449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52959"/>
            <a:ext cx="449100" cy="449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упражнения со словами и предложениями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фразу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получает отдельные слова и складывает из них предложение, как пазл. Такое задание учит видеть порядок слов и замечать, как из набора получается смысл.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Подскажет картинка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рисунку легко придумать короткое предложение, потому что изображение задаёт тему. Картинка помогает быстро найти нужные слова и не потерять главную мысль.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или закончи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упражнения, где нужно придумать начало или конец фразы. Они развивают внимание, помогают удерживать смысл и учат строить предложение до конца.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со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карточки делают работу живой и понятной. Их можно переставлять, сравнивать и читать вслух, а ещё проверять, как меняется смысл при новом порядке.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составлять предложения помогает писать записки, короткие сообщения и ответы в тетради. Когда мысль выражена чётко, её легко понять без лишних вопросов и догадок.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умение пригодится на уроках, дома и в общении с друзьями. Оно помогает рассказывать о событии, просить о помощи, делиться новостями и писать маленькие истории.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умение строить предложения нужно каждый день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дружат — и получается речь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сами по себе называют предметы и действия, а предложение собирает их в ясную мысль. Если следить за большой буквой, знаком в конце и главными словами, речь получается точной и живой.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2026-05-21T11:44:45Z</dcterms:created>
  <dcterms:modified xsi:type="dcterms:W3CDTF">2026-05-21T11:44:45Z</dcterms:modified>
</cp:coreProperties>
</file>