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неравенство: число между двумя границами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ищет своё место между двумя границами.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уже знакомые сравнения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умеем сравнивать числа знаками &gt;, &lt;, =, ≥ и ≤. Теперь эти знания складываются в новую запись, где сразу видно промежуток чисел и удобно искать все подходящие ответы.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записи говорит, что число x больше a. Это значит, что a — нижняя граница, от которой начинается поиск подходящих значений.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запись a &lt; x &lt; b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 показывает, что x меньше b. Значит, b — верхняя граница, и за неё выходить нельзя, если знак строгий.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обозначает неизвестное число. Вся запись вместе читается как одно условие: число должно стоять строго между двумя границами.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неравенство на числовой прямой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промежутка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двойное неравенство выглядит как отрезок между двумя точками. Левая точка показывает, где промежуток начинается, а правая — где заканчивается.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числа внутри этого участка подходят. Числа слева и справа не подходят, поэтому рисунок помогает быстро увидеть границы и не запутаться в записи.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подходящее число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проверить оба условия без пропусков.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подходит, а когда нет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только то число, которое лежит между двумя границами. Оно не касается краёв и проходит обе проверки сразу, как аккуратный гость на празднике чисел.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на границе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равно одной из границ, оно не подходит при строгих знаках &lt; и &gt;. Граница в таком случае остаётся за пределами ответа.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вне промежутка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меньше левой границы или больше правой тоже не подходит. Оно уже вышло за дорожку, поэтому условие двойного неравенства нарушается.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 нестрогие знаки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&lt; и &gt; называют строгими. Они требуют, чтобы число было только внутри промежутка, а сама граница в ответ не попадала.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≤ и ≥ называют нестрогими. Они разрешают включить границу в ответ, и на рисунках это часто показывают закрашенным кружком.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без вычислений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не подходит, потому что оно стоит на левой границе. При строгом знаке граница не входит в ответ, даже если она очень старается.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3 &lt; x &lt; 8 подходят числа 4, 5, 6 и 7. Они находятся строго между двумя границами и не нарушают ни одного сравнения.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тоже не подходит, потому что оно стоит на правой границе. Значит, ответом становятся только числа внутри промежутка.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неравенства 2 &lt; x &lt; 6 число 4 подходит. Оно больше 2 и меньше 6, значит, обе проверки выполнены.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 подходит, потому что оно меньше левой границы. Здесь достаточно одной неверной проверки, чтобы ответ сразу стал отрицательным.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тоже не подходит. Правая граница при строгом знаке не входит в ответ, даже если число совсем рядом.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проверки удобно делать в тетради. Сначала сравнивают с левой границей, потом с правой и только после этого делают вывод.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одного числа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дорожке между столбиками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идут по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две стойки у начала и конца узкой дорожки. Числа, которые идут по тропинке между ними, подходят условию. Те, кто остановился за стойкой, уже вышли за пределы и не попали в ответ.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— это не 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важно не перепутать место, где стоят столбики. Если число оказалось прямо у столбика, то при строгом знаке оно не считается подходящим. Это как очередь: место рядом не означает вход в зал.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755" y="3589078"/>
            <a:ext cx="242287" cy="276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запись наоборот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неравенство справа налево, смысл сравнения меняется. Тогда ученик может перепутать, где меньшая граница, а где большая, и получить неверный ответ.
</a:t>
            </a:r>
            <a:endParaRPr lang="en-US" sz="847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границу по ошибке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знаках &lt; и &gt; границы не входят в ответ. Если взять само граничное число, оно уже не подходит, даже если очень хочется посчитать его «почти правильным».
</a:t>
            </a:r>
            <a:endParaRPr lang="en-US" sz="865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только одну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проверяют число лишь с левой или только с правой границей. Но двойное неравенство всегда требует двух проверок сразу, иначе решение будет неполным.
</a:t>
            </a:r>
            <a:endParaRPr lang="en-US" sz="8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по двум условиям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числа в двойном неравенстве: сравнить его с обеими границами и сделать вывод о соответствии условию.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неравенство в задачах из жизни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о росте часто задаёт нижнюю и верхнюю границы сразу. Нужно выбрать значения, которые попадают в разрешённый промежуток.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погоду и расписание тоже встречаются пределы сверху и снизу. Ответом становится не одно число, а целый набор подходящих значений.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требуется указать, кто старше заданной границы, но младше другой. Двойное неравенство удобно показывает такой промежуток без лишних слов.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промежутка на числовой прямой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две границы на прямой и выделяют между ними нужный участок цветом. Так сразу видно, какие числа попадают в ответ, а какие остаются снаружи.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разные варианты и проверяют, не вышло ли число за пределы. Цвет помогает не потерять границы и быстрее заметить ошибку в выборе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ответ короче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записи сразу видно левую и правую границы, поэтому решение занимает меньше места. Это удобно в тетради, где важна аккуратность и порядок.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запись легко прочитать: число должно стоять между двумя значениями. Ученику не нужно каждый раз писать длинное объяснение, если правило уже понятно.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помогает быстрее проверять работу. Если границы указаны верно, остается только убедиться, что знак сравнения выбран правильно и не перепутаны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условие и выделяют обе границы. Потом смотрят, какие числа находятся между ними, не касаясь самих границ, если знаки строгие.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каждое число проверяют отдельно: больше ли оно левой границы и меньше ли правой. Только двойная проверка даёт правильный список ответов.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выходит за пределы, оно не подходит. Даже одно нарушение условия достаточно, чтобы убрать вариант из списка, как непрошеного гостя.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подходящих чисел несколько, записывают все из них. Так видно, что ответом является целый промежуток, а не одно единственное число.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выбор всех подходящих чисел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текст задачи в двойное неравенство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словесного условия к математической записи с двумя границами и неизвестным числом x.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прячутся в одной записи двойного неравенства.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4–5. Двойное неравенство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помогает не путать стороны и сразу видеть, где должна стоять левая и правая граница.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знакомых сравнения в одной записи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неравенство удобно тем, что соединяет два уже знакомых сравнения. Ученик видит сразу обе границы и понимает, что число должно оказаться между ними.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делает условие короче и яснее. Вместо длинного объяснения достаточно показать промежуток, а потом проверить, попадает ли выбранное число внутрь.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помнить: у двойного неравенства всегда две границы, а у ответа — только подходящие числа внутри промежутка. Если проверять обе стороны, ошибок станет заметно меньше.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неравенство: правило, которое работает вдвоём
</a:t>
            </a:r>
            <a:endParaRPr lang="en-US" sz="28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2026-05-24T11:29:19Z</dcterms:created>
  <dcterms:modified xsi:type="dcterms:W3CDTF">2026-05-24T11:29:19Z</dcterms:modified>
</cp:coreProperties>
</file>